
<file path=[Content_Types].xml><?xml version="1.0" encoding="utf-8"?>
<Types xmlns="http://schemas.openxmlformats.org/package/2006/content-types">
  <Default Extension="gif" ContentType="image/gif"/>
  <Default Extension="jpeg" ContentType="image/jpeg"/>
  <Default Extension="jpg" ContentType="image/jpeg"/>
  <Default Extension="png" ContentType="image/png"/>
  <Default Extension="rels" ContentType="application/vnd.openxmlformats-package.relationships+xml"/>
  <Default Extension="ti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6"/>
  </p:notesMasterIdLst>
  <p:sldIdLst>
    <p:sldId id="302" r:id="rId2"/>
    <p:sldId id="329" r:id="rId3"/>
    <p:sldId id="334" r:id="rId4"/>
    <p:sldId id="339" r:id="rId5"/>
    <p:sldId id="256" r:id="rId6"/>
    <p:sldId id="303" r:id="rId7"/>
    <p:sldId id="258" r:id="rId8"/>
    <p:sldId id="304" r:id="rId9"/>
    <p:sldId id="340" r:id="rId10"/>
    <p:sldId id="318" r:id="rId11"/>
    <p:sldId id="330" r:id="rId12"/>
    <p:sldId id="305" r:id="rId13"/>
    <p:sldId id="326" r:id="rId14"/>
    <p:sldId id="327" r:id="rId15"/>
    <p:sldId id="332" r:id="rId16"/>
    <p:sldId id="322" r:id="rId17"/>
    <p:sldId id="336" r:id="rId18"/>
    <p:sldId id="337" r:id="rId19"/>
    <p:sldId id="338" r:id="rId20"/>
    <p:sldId id="282" r:id="rId21"/>
    <p:sldId id="331" r:id="rId22"/>
    <p:sldId id="312" r:id="rId23"/>
    <p:sldId id="300" r:id="rId24"/>
    <p:sldId id="280" r:id="rId25"/>
    <p:sldId id="324" r:id="rId26"/>
    <p:sldId id="307" r:id="rId27"/>
    <p:sldId id="306" r:id="rId28"/>
    <p:sldId id="295" r:id="rId29"/>
    <p:sldId id="283" r:id="rId30"/>
    <p:sldId id="284" r:id="rId31"/>
    <p:sldId id="293" r:id="rId32"/>
    <p:sldId id="268" r:id="rId33"/>
    <p:sldId id="261" r:id="rId34"/>
    <p:sldId id="294" r:id="rId35"/>
    <p:sldId id="298" r:id="rId36"/>
    <p:sldId id="299" r:id="rId37"/>
    <p:sldId id="343" r:id="rId38"/>
    <p:sldId id="281" r:id="rId39"/>
    <p:sldId id="341" r:id="rId40"/>
    <p:sldId id="308" r:id="rId41"/>
    <p:sldId id="310" r:id="rId42"/>
    <p:sldId id="311" r:id="rId43"/>
    <p:sldId id="313" r:id="rId44"/>
    <p:sldId id="309" r:id="rId45"/>
    <p:sldId id="259" r:id="rId46"/>
    <p:sldId id="297" r:id="rId47"/>
    <p:sldId id="314" r:id="rId48"/>
    <p:sldId id="316" r:id="rId49"/>
    <p:sldId id="260" r:id="rId50"/>
    <p:sldId id="315" r:id="rId51"/>
    <p:sldId id="344" r:id="rId52"/>
    <p:sldId id="328" r:id="rId53"/>
    <p:sldId id="333" r:id="rId54"/>
    <p:sldId id="342" r:id="rId5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A3C34"/>
    <a:srgbClr val="FEF2F0"/>
    <a:srgbClr val="65652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14" autoAdjust="0"/>
    <p:restoredTop sz="94660"/>
  </p:normalViewPr>
  <p:slideViewPr>
    <p:cSldViewPr snapToGrid="0">
      <p:cViewPr varScale="1">
        <p:scale>
          <a:sx n="40" d="100"/>
          <a:sy n="40" d="100"/>
        </p:scale>
        <p:origin x="828" y="8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6/11/relationships/changesInfo" Target="changesInfos/changesInfo1.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ndy O. Wayne" userId="c2df1a9d-6b2f-4a56-bd49-bfb7e69889e3" providerId="ADAL" clId="{7C5FFC2C-D6F5-4B86-B96E-98FB97CCF17E}"/>
    <pc:docChg chg="undo custSel addSld delSld modSld sldOrd">
      <pc:chgData name="Randy O. Wayne" userId="c2df1a9d-6b2f-4a56-bd49-bfb7e69889e3" providerId="ADAL" clId="{7C5FFC2C-D6F5-4B86-B96E-98FB97CCF17E}" dt="2026-10-22T08:57:03.981" v="2107" actId="47"/>
      <pc:docMkLst>
        <pc:docMk/>
      </pc:docMkLst>
      <pc:sldChg chg="addSp modSp mod setBg addAnim">
        <pc:chgData name="Randy O. Wayne" userId="c2df1a9d-6b2f-4a56-bd49-bfb7e69889e3" providerId="ADAL" clId="{7C5FFC2C-D6F5-4B86-B96E-98FB97CCF17E}" dt="2026-10-15T07:41:51.935" v="305"/>
        <pc:sldMkLst>
          <pc:docMk/>
          <pc:sldMk cId="2888251213" sldId="256"/>
        </pc:sldMkLst>
        <pc:spChg chg="mod">
          <ac:chgData name="Randy O. Wayne" userId="c2df1a9d-6b2f-4a56-bd49-bfb7e69889e3" providerId="ADAL" clId="{7C5FFC2C-D6F5-4B86-B96E-98FB97CCF17E}" dt="2026-10-15T07:41:51.934" v="303" actId="26606"/>
          <ac:spMkLst>
            <pc:docMk/>
            <pc:sldMk cId="2888251213" sldId="256"/>
            <ac:spMk id="2" creationId="{35D2B187-A2AB-A599-CE74-5F92F35EB360}"/>
          </ac:spMkLst>
        </pc:spChg>
        <pc:spChg chg="mod">
          <ac:chgData name="Randy O. Wayne" userId="c2df1a9d-6b2f-4a56-bd49-bfb7e69889e3" providerId="ADAL" clId="{7C5FFC2C-D6F5-4B86-B96E-98FB97CCF17E}" dt="2026-10-15T07:41:51.934" v="303" actId="26606"/>
          <ac:spMkLst>
            <pc:docMk/>
            <pc:sldMk cId="2888251213" sldId="256"/>
            <ac:spMk id="3" creationId="{5C7E0F28-A956-18FA-6EEC-9472AFF163DC}"/>
          </ac:spMkLst>
        </pc:spChg>
        <pc:spChg chg="add">
          <ac:chgData name="Randy O. Wayne" userId="c2df1a9d-6b2f-4a56-bd49-bfb7e69889e3" providerId="ADAL" clId="{7C5FFC2C-D6F5-4B86-B96E-98FB97CCF17E}" dt="2026-10-15T07:41:51.934" v="303" actId="26606"/>
          <ac:spMkLst>
            <pc:docMk/>
            <pc:sldMk cId="2888251213" sldId="256"/>
            <ac:spMk id="9" creationId="{16A15A88-001A-4EEF-8984-D87E643599AB}"/>
          </ac:spMkLst>
        </pc:spChg>
        <pc:grpChg chg="add">
          <ac:chgData name="Randy O. Wayne" userId="c2df1a9d-6b2f-4a56-bd49-bfb7e69889e3" providerId="ADAL" clId="{7C5FFC2C-D6F5-4B86-B96E-98FB97CCF17E}" dt="2026-10-15T07:41:51.934" v="303" actId="26606"/>
          <ac:grpSpMkLst>
            <pc:docMk/>
            <pc:sldMk cId="2888251213" sldId="256"/>
            <ac:grpSpMk id="11" creationId="{A7900967-84CA-47B4-9F1C-E787BAC1496A}"/>
          </ac:grpSpMkLst>
        </pc:grpChg>
        <pc:picChg chg="add mod">
          <ac:chgData name="Randy O. Wayne" userId="c2df1a9d-6b2f-4a56-bd49-bfb7e69889e3" providerId="ADAL" clId="{7C5FFC2C-D6F5-4B86-B96E-98FB97CCF17E}" dt="2026-10-15T07:41:51.934" v="303" actId="26606"/>
          <ac:picMkLst>
            <pc:docMk/>
            <pc:sldMk cId="2888251213" sldId="256"/>
            <ac:picMk id="4" creationId="{791B62B2-9905-4691-C462-AFDED1D87EEA}"/>
          </ac:picMkLst>
        </pc:picChg>
      </pc:sldChg>
      <pc:sldChg chg="add del mod modShow">
        <pc:chgData name="Randy O. Wayne" userId="c2df1a9d-6b2f-4a56-bd49-bfb7e69889e3" providerId="ADAL" clId="{7C5FFC2C-D6F5-4B86-B96E-98FB97CCF17E}" dt="2026-10-21T13:44:37.615" v="2106" actId="47"/>
        <pc:sldMkLst>
          <pc:docMk/>
          <pc:sldMk cId="3322857497" sldId="257"/>
        </pc:sldMkLst>
      </pc:sldChg>
      <pc:sldChg chg="ord">
        <pc:chgData name="Randy O. Wayne" userId="c2df1a9d-6b2f-4a56-bd49-bfb7e69889e3" providerId="ADAL" clId="{7C5FFC2C-D6F5-4B86-B96E-98FB97CCF17E}" dt="2026-10-15T09:33:39.169" v="470"/>
        <pc:sldMkLst>
          <pc:docMk/>
          <pc:sldMk cId="2813402521" sldId="259"/>
        </pc:sldMkLst>
      </pc:sldChg>
      <pc:sldChg chg="add">
        <pc:chgData name="Randy O. Wayne" userId="c2df1a9d-6b2f-4a56-bd49-bfb7e69889e3" providerId="ADAL" clId="{7C5FFC2C-D6F5-4B86-B96E-98FB97CCF17E}" dt="2026-10-19T09:39:10.736" v="1641"/>
        <pc:sldMkLst>
          <pc:docMk/>
          <pc:sldMk cId="2514355655" sldId="261"/>
        </pc:sldMkLst>
      </pc:sldChg>
      <pc:sldChg chg="add">
        <pc:chgData name="Randy O. Wayne" userId="c2df1a9d-6b2f-4a56-bd49-bfb7e69889e3" providerId="ADAL" clId="{7C5FFC2C-D6F5-4B86-B96E-98FB97CCF17E}" dt="2026-10-14T10:03:53.766" v="1"/>
        <pc:sldMkLst>
          <pc:docMk/>
          <pc:sldMk cId="1824819270" sldId="268"/>
        </pc:sldMkLst>
      </pc:sldChg>
      <pc:sldChg chg="add ord">
        <pc:chgData name="Randy O. Wayne" userId="c2df1a9d-6b2f-4a56-bd49-bfb7e69889e3" providerId="ADAL" clId="{7C5FFC2C-D6F5-4B86-B96E-98FB97CCF17E}" dt="2026-10-19T09:44:19.575" v="1661"/>
        <pc:sldMkLst>
          <pc:docMk/>
          <pc:sldMk cId="1956576486" sldId="280"/>
        </pc:sldMkLst>
      </pc:sldChg>
      <pc:sldChg chg="add ord">
        <pc:chgData name="Randy O. Wayne" userId="c2df1a9d-6b2f-4a56-bd49-bfb7e69889e3" providerId="ADAL" clId="{7C5FFC2C-D6F5-4B86-B96E-98FB97CCF17E}" dt="2026-10-19T12:15:46.975" v="2069"/>
        <pc:sldMkLst>
          <pc:docMk/>
          <pc:sldMk cId="2115505339" sldId="281"/>
        </pc:sldMkLst>
      </pc:sldChg>
      <pc:sldChg chg="modSp add mod ord">
        <pc:chgData name="Randy O. Wayne" userId="c2df1a9d-6b2f-4a56-bd49-bfb7e69889e3" providerId="ADAL" clId="{7C5FFC2C-D6F5-4B86-B96E-98FB97CCF17E}" dt="2026-10-19T09:43:40.965" v="1649"/>
        <pc:sldMkLst>
          <pc:docMk/>
          <pc:sldMk cId="3890534315" sldId="282"/>
        </pc:sldMkLst>
        <pc:spChg chg="mod">
          <ac:chgData name="Randy O. Wayne" userId="c2df1a9d-6b2f-4a56-bd49-bfb7e69889e3" providerId="ADAL" clId="{7C5FFC2C-D6F5-4B86-B96E-98FB97CCF17E}" dt="2026-10-19T09:25:52.323" v="1513" actId="1076"/>
          <ac:spMkLst>
            <pc:docMk/>
            <pc:sldMk cId="3890534315" sldId="282"/>
            <ac:spMk id="3" creationId="{AD7297CD-10BC-CBAB-803E-D2CF6CD9FF06}"/>
          </ac:spMkLst>
        </pc:spChg>
        <pc:spChg chg="mod">
          <ac:chgData name="Randy O. Wayne" userId="c2df1a9d-6b2f-4a56-bd49-bfb7e69889e3" providerId="ADAL" clId="{7C5FFC2C-D6F5-4B86-B96E-98FB97CCF17E}" dt="2026-10-19T09:26:46.549" v="1520" actId="6549"/>
          <ac:spMkLst>
            <pc:docMk/>
            <pc:sldMk cId="3890534315" sldId="282"/>
            <ac:spMk id="5" creationId="{1413363E-4F18-4B63-2DFB-4623D42F1971}"/>
          </ac:spMkLst>
        </pc:spChg>
        <pc:picChg chg="mod">
          <ac:chgData name="Randy O. Wayne" userId="c2df1a9d-6b2f-4a56-bd49-bfb7e69889e3" providerId="ADAL" clId="{7C5FFC2C-D6F5-4B86-B96E-98FB97CCF17E}" dt="2026-10-19T09:25:45.384" v="1512" actId="1076"/>
          <ac:picMkLst>
            <pc:docMk/>
            <pc:sldMk cId="3890534315" sldId="282"/>
            <ac:picMk id="2" creationId="{23EB8355-CEEE-FB5D-65E0-343AF60DF7E8}"/>
          </ac:picMkLst>
        </pc:picChg>
      </pc:sldChg>
      <pc:sldChg chg="add">
        <pc:chgData name="Randy O. Wayne" userId="c2df1a9d-6b2f-4a56-bd49-bfb7e69889e3" providerId="ADAL" clId="{7C5FFC2C-D6F5-4B86-B96E-98FB97CCF17E}" dt="2026-10-14T10:03:53.766" v="1"/>
        <pc:sldMkLst>
          <pc:docMk/>
          <pc:sldMk cId="2966250386" sldId="283"/>
        </pc:sldMkLst>
      </pc:sldChg>
      <pc:sldChg chg="add">
        <pc:chgData name="Randy O. Wayne" userId="c2df1a9d-6b2f-4a56-bd49-bfb7e69889e3" providerId="ADAL" clId="{7C5FFC2C-D6F5-4B86-B96E-98FB97CCF17E}" dt="2026-10-14T10:03:53.766" v="1"/>
        <pc:sldMkLst>
          <pc:docMk/>
          <pc:sldMk cId="1989934546" sldId="284"/>
        </pc:sldMkLst>
      </pc:sldChg>
      <pc:sldChg chg="modSp add mod setBg">
        <pc:chgData name="Randy O. Wayne" userId="c2df1a9d-6b2f-4a56-bd49-bfb7e69889e3" providerId="ADAL" clId="{7C5FFC2C-D6F5-4B86-B96E-98FB97CCF17E}" dt="2026-10-19T17:48:48.334" v="2097" actId="20577"/>
        <pc:sldMkLst>
          <pc:docMk/>
          <pc:sldMk cId="1078766465" sldId="293"/>
        </pc:sldMkLst>
        <pc:spChg chg="mod">
          <ac:chgData name="Randy O. Wayne" userId="c2df1a9d-6b2f-4a56-bd49-bfb7e69889e3" providerId="ADAL" clId="{7C5FFC2C-D6F5-4B86-B96E-98FB97CCF17E}" dt="2026-10-19T17:48:48.334" v="2097" actId="20577"/>
          <ac:spMkLst>
            <pc:docMk/>
            <pc:sldMk cId="1078766465" sldId="293"/>
            <ac:spMk id="3" creationId="{2ADC5CC7-E81E-42DA-C4AE-28B1F830C177}"/>
          </ac:spMkLst>
        </pc:spChg>
      </pc:sldChg>
      <pc:sldChg chg="add">
        <pc:chgData name="Randy O. Wayne" userId="c2df1a9d-6b2f-4a56-bd49-bfb7e69889e3" providerId="ADAL" clId="{7C5FFC2C-D6F5-4B86-B96E-98FB97CCF17E}" dt="2026-10-19T09:39:10.736" v="1641"/>
        <pc:sldMkLst>
          <pc:docMk/>
          <pc:sldMk cId="244096141" sldId="294"/>
        </pc:sldMkLst>
      </pc:sldChg>
      <pc:sldChg chg="addSp modSp mod">
        <pc:chgData name="Randy O. Wayne" userId="c2df1a9d-6b2f-4a56-bd49-bfb7e69889e3" providerId="ADAL" clId="{7C5FFC2C-D6F5-4B86-B96E-98FB97CCF17E}" dt="2026-10-15T07:49:37.395" v="395" actId="1076"/>
        <pc:sldMkLst>
          <pc:docMk/>
          <pc:sldMk cId="1736337515" sldId="295"/>
        </pc:sldMkLst>
        <pc:spChg chg="mod">
          <ac:chgData name="Randy O. Wayne" userId="c2df1a9d-6b2f-4a56-bd49-bfb7e69889e3" providerId="ADAL" clId="{7C5FFC2C-D6F5-4B86-B96E-98FB97CCF17E}" dt="2026-10-15T07:49:30.905" v="392" actId="1076"/>
          <ac:spMkLst>
            <pc:docMk/>
            <pc:sldMk cId="1736337515" sldId="295"/>
            <ac:spMk id="2" creationId="{6D13F225-67CD-53E5-E48E-A98A46407C19}"/>
          </ac:spMkLst>
        </pc:spChg>
        <pc:picChg chg="add mod">
          <ac:chgData name="Randy O. Wayne" userId="c2df1a9d-6b2f-4a56-bd49-bfb7e69889e3" providerId="ADAL" clId="{7C5FFC2C-D6F5-4B86-B96E-98FB97CCF17E}" dt="2026-10-15T07:49:37.395" v="395" actId="1076"/>
          <ac:picMkLst>
            <pc:docMk/>
            <pc:sldMk cId="1736337515" sldId="295"/>
            <ac:picMk id="5" creationId="{E8FCA602-8D9B-6651-5EA7-141CA7016720}"/>
          </ac:picMkLst>
        </pc:picChg>
      </pc:sldChg>
      <pc:sldChg chg="addSp modSp mod modShow">
        <pc:chgData name="Randy O. Wayne" userId="c2df1a9d-6b2f-4a56-bd49-bfb7e69889e3" providerId="ADAL" clId="{7C5FFC2C-D6F5-4B86-B96E-98FB97CCF17E}" dt="2026-10-19T09:59:38.533" v="1724" actId="1076"/>
        <pc:sldMkLst>
          <pc:docMk/>
          <pc:sldMk cId="1671773101" sldId="298"/>
        </pc:sldMkLst>
        <pc:spChg chg="add mod">
          <ac:chgData name="Randy O. Wayne" userId="c2df1a9d-6b2f-4a56-bd49-bfb7e69889e3" providerId="ADAL" clId="{7C5FFC2C-D6F5-4B86-B96E-98FB97CCF17E}" dt="2026-10-19T09:59:04.195" v="1699" actId="1076"/>
          <ac:spMkLst>
            <pc:docMk/>
            <pc:sldMk cId="1671773101" sldId="298"/>
            <ac:spMk id="2" creationId="{4B233088-17D7-521E-8CA0-86592698E243}"/>
          </ac:spMkLst>
        </pc:spChg>
        <pc:spChg chg="add mod">
          <ac:chgData name="Randy O. Wayne" userId="c2df1a9d-6b2f-4a56-bd49-bfb7e69889e3" providerId="ADAL" clId="{7C5FFC2C-D6F5-4B86-B96E-98FB97CCF17E}" dt="2026-10-19T09:59:38.533" v="1724" actId="1076"/>
          <ac:spMkLst>
            <pc:docMk/>
            <pc:sldMk cId="1671773101" sldId="298"/>
            <ac:spMk id="4" creationId="{46229696-5046-E2E3-D6F5-161B118D45BB}"/>
          </ac:spMkLst>
        </pc:spChg>
      </pc:sldChg>
      <pc:sldChg chg="addSp modSp mod">
        <pc:chgData name="Randy O. Wayne" userId="c2df1a9d-6b2f-4a56-bd49-bfb7e69889e3" providerId="ADAL" clId="{7C5FFC2C-D6F5-4B86-B96E-98FB97CCF17E}" dt="2026-10-15T09:18:59.421" v="442" actId="1036"/>
        <pc:sldMkLst>
          <pc:docMk/>
          <pc:sldMk cId="3948163595" sldId="299"/>
        </pc:sldMkLst>
        <pc:spChg chg="add mod">
          <ac:chgData name="Randy O. Wayne" userId="c2df1a9d-6b2f-4a56-bd49-bfb7e69889e3" providerId="ADAL" clId="{7C5FFC2C-D6F5-4B86-B96E-98FB97CCF17E}" dt="2026-10-15T07:55:31.492" v="441" actId="1076"/>
          <ac:spMkLst>
            <pc:docMk/>
            <pc:sldMk cId="3948163595" sldId="299"/>
            <ac:spMk id="2" creationId="{6FA1A16B-FA65-D828-DA81-8E3BBDF1ACB6}"/>
          </ac:spMkLst>
        </pc:spChg>
        <pc:spChg chg="add mod">
          <ac:chgData name="Randy O. Wayne" userId="c2df1a9d-6b2f-4a56-bd49-bfb7e69889e3" providerId="ADAL" clId="{7C5FFC2C-D6F5-4B86-B96E-98FB97CCF17E}" dt="2026-10-15T07:55:18.995" v="436" actId="1076"/>
          <ac:spMkLst>
            <pc:docMk/>
            <pc:sldMk cId="3948163595" sldId="299"/>
            <ac:spMk id="4" creationId="{5315AA0B-B62B-5B63-D0F2-57C75EFB3906}"/>
          </ac:spMkLst>
        </pc:spChg>
        <pc:picChg chg="mod">
          <ac:chgData name="Randy O. Wayne" userId="c2df1a9d-6b2f-4a56-bd49-bfb7e69889e3" providerId="ADAL" clId="{7C5FFC2C-D6F5-4B86-B96E-98FB97CCF17E}" dt="2026-10-15T09:18:59.421" v="442" actId="1036"/>
          <ac:picMkLst>
            <pc:docMk/>
            <pc:sldMk cId="3948163595" sldId="299"/>
            <ac:picMk id="3" creationId="{0794E311-2A36-21EA-8B8C-C6A62B24F4B4}"/>
          </ac:picMkLst>
        </pc:picChg>
      </pc:sldChg>
      <pc:sldChg chg="delSp add ord setBg delDesignElem">
        <pc:chgData name="Randy O. Wayne" userId="c2df1a9d-6b2f-4a56-bd49-bfb7e69889e3" providerId="ADAL" clId="{7C5FFC2C-D6F5-4B86-B96E-98FB97CCF17E}" dt="2026-10-19T09:44:07.414" v="1657"/>
        <pc:sldMkLst>
          <pc:docMk/>
          <pc:sldMk cId="421419876" sldId="300"/>
        </pc:sldMkLst>
      </pc:sldChg>
      <pc:sldChg chg="addSp delSp modSp new mod ord setBg">
        <pc:chgData name="Randy O. Wayne" userId="c2df1a9d-6b2f-4a56-bd49-bfb7e69889e3" providerId="ADAL" clId="{7C5FFC2C-D6F5-4B86-B96E-98FB97CCF17E}" dt="2026-10-19T00:33:50.191" v="1262" actId="5793"/>
        <pc:sldMkLst>
          <pc:docMk/>
          <pc:sldMk cId="3047889367" sldId="302"/>
        </pc:sldMkLst>
        <pc:spChg chg="mod">
          <ac:chgData name="Randy O. Wayne" userId="c2df1a9d-6b2f-4a56-bd49-bfb7e69889e3" providerId="ADAL" clId="{7C5FFC2C-D6F5-4B86-B96E-98FB97CCF17E}" dt="2026-10-15T06:32:11.521" v="24" actId="26606"/>
          <ac:spMkLst>
            <pc:docMk/>
            <pc:sldMk cId="3047889367" sldId="302"/>
            <ac:spMk id="2" creationId="{A5CA5137-B892-82E5-3416-8B10C8CE421A}"/>
          </ac:spMkLst>
        </pc:spChg>
        <pc:spChg chg="add del mod">
          <ac:chgData name="Randy O. Wayne" userId="c2df1a9d-6b2f-4a56-bd49-bfb7e69889e3" providerId="ADAL" clId="{7C5FFC2C-D6F5-4B86-B96E-98FB97CCF17E}" dt="2026-10-19T00:33:50.191" v="1262" actId="5793"/>
          <ac:spMkLst>
            <pc:docMk/>
            <pc:sldMk cId="3047889367" sldId="302"/>
            <ac:spMk id="3" creationId="{F001C550-322F-AB68-6258-CAD56A5645BE}"/>
          </ac:spMkLst>
        </pc:spChg>
        <pc:spChg chg="add mod ord">
          <ac:chgData name="Randy O. Wayne" userId="c2df1a9d-6b2f-4a56-bd49-bfb7e69889e3" providerId="ADAL" clId="{7C5FFC2C-D6F5-4B86-B96E-98FB97CCF17E}" dt="2026-10-15T06:32:11.521" v="24" actId="26606"/>
          <ac:spMkLst>
            <pc:docMk/>
            <pc:sldMk cId="3047889367" sldId="302"/>
            <ac:spMk id="6" creationId="{1C47E9E1-F043-27CB-990D-F26D6F325E04}"/>
          </ac:spMkLst>
        </pc:spChg>
        <pc:spChg chg="add mod">
          <ac:chgData name="Randy O. Wayne" userId="c2df1a9d-6b2f-4a56-bd49-bfb7e69889e3" providerId="ADAL" clId="{7C5FFC2C-D6F5-4B86-B96E-98FB97CCF17E}" dt="2026-10-15T06:33:34.804" v="40" actId="1076"/>
          <ac:spMkLst>
            <pc:docMk/>
            <pc:sldMk cId="3047889367" sldId="302"/>
            <ac:spMk id="8" creationId="{DF0CDDA9-032C-D6DA-15D2-B4B5DDF0C11C}"/>
          </ac:spMkLst>
        </pc:spChg>
        <pc:spChg chg="add">
          <ac:chgData name="Randy O. Wayne" userId="c2df1a9d-6b2f-4a56-bd49-bfb7e69889e3" providerId="ADAL" clId="{7C5FFC2C-D6F5-4B86-B96E-98FB97CCF17E}" dt="2026-10-15T06:32:11.521" v="24" actId="26606"/>
          <ac:spMkLst>
            <pc:docMk/>
            <pc:sldMk cId="3047889367" sldId="302"/>
            <ac:spMk id="2057" creationId="{C0763A76-9F1C-4FC5-82B7-DD475DA461B2}"/>
          </ac:spMkLst>
        </pc:spChg>
        <pc:spChg chg="add">
          <ac:chgData name="Randy O. Wayne" userId="c2df1a9d-6b2f-4a56-bd49-bfb7e69889e3" providerId="ADAL" clId="{7C5FFC2C-D6F5-4B86-B96E-98FB97CCF17E}" dt="2026-10-15T06:32:11.521" v="24" actId="26606"/>
          <ac:spMkLst>
            <pc:docMk/>
            <pc:sldMk cId="3047889367" sldId="302"/>
            <ac:spMk id="2059" creationId="{E81BF4F6-F2CF-4984-9D14-D6966D92F99F}"/>
          </ac:spMkLst>
        </pc:spChg>
        <pc:picChg chg="add mod">
          <ac:chgData name="Randy O. Wayne" userId="c2df1a9d-6b2f-4a56-bd49-bfb7e69889e3" providerId="ADAL" clId="{7C5FFC2C-D6F5-4B86-B96E-98FB97CCF17E}" dt="2026-10-15T06:32:11.521" v="24" actId="26606"/>
          <ac:picMkLst>
            <pc:docMk/>
            <pc:sldMk cId="3047889367" sldId="302"/>
            <ac:picMk id="2052" creationId="{C07DB949-0BBA-5B91-4C67-019E1CF55E52}"/>
          </ac:picMkLst>
        </pc:picChg>
      </pc:sldChg>
      <pc:sldChg chg="addSp modSp add mod ord setBg modShow">
        <pc:chgData name="Randy O. Wayne" userId="c2df1a9d-6b2f-4a56-bd49-bfb7e69889e3" providerId="ADAL" clId="{7C5FFC2C-D6F5-4B86-B96E-98FB97CCF17E}" dt="2026-10-15T07:46:05.832" v="312"/>
        <pc:sldMkLst>
          <pc:docMk/>
          <pc:sldMk cId="2674664497" sldId="303"/>
        </pc:sldMkLst>
        <pc:spChg chg="mod">
          <ac:chgData name="Randy O. Wayne" userId="c2df1a9d-6b2f-4a56-bd49-bfb7e69889e3" providerId="ADAL" clId="{7C5FFC2C-D6F5-4B86-B96E-98FB97CCF17E}" dt="2026-10-15T06:35:14.228" v="42" actId="26606"/>
          <ac:spMkLst>
            <pc:docMk/>
            <pc:sldMk cId="2674664497" sldId="303"/>
            <ac:spMk id="3" creationId="{00000000-0000-0000-0000-000000000000}"/>
          </ac:spMkLst>
        </pc:spChg>
        <pc:spChg chg="add">
          <ac:chgData name="Randy O. Wayne" userId="c2df1a9d-6b2f-4a56-bd49-bfb7e69889e3" providerId="ADAL" clId="{7C5FFC2C-D6F5-4B86-B96E-98FB97CCF17E}" dt="2026-10-15T06:35:14.228" v="42" actId="26606"/>
          <ac:spMkLst>
            <pc:docMk/>
            <pc:sldMk cId="2674664497" sldId="303"/>
            <ac:spMk id="8" creationId="{D4771268-CB57-404A-9271-370EB28F6090}"/>
          </ac:spMkLst>
        </pc:spChg>
        <pc:picChg chg="mod ord">
          <ac:chgData name="Randy O. Wayne" userId="c2df1a9d-6b2f-4a56-bd49-bfb7e69889e3" providerId="ADAL" clId="{7C5FFC2C-D6F5-4B86-B96E-98FB97CCF17E}" dt="2026-10-15T06:35:14.228" v="42" actId="26606"/>
          <ac:picMkLst>
            <pc:docMk/>
            <pc:sldMk cId="2674664497" sldId="303"/>
            <ac:picMk id="2" creationId="{00000000-0000-0000-0000-000000000000}"/>
          </ac:picMkLst>
        </pc:picChg>
      </pc:sldChg>
      <pc:sldChg chg="addSp modSp new mod setBg">
        <pc:chgData name="Randy O. Wayne" userId="c2df1a9d-6b2f-4a56-bd49-bfb7e69889e3" providerId="ADAL" clId="{7C5FFC2C-D6F5-4B86-B96E-98FB97CCF17E}" dt="2026-10-15T06:52:29.097" v="235" actId="26606"/>
        <pc:sldMkLst>
          <pc:docMk/>
          <pc:sldMk cId="1415232251" sldId="304"/>
        </pc:sldMkLst>
        <pc:spChg chg="add">
          <ac:chgData name="Randy O. Wayne" userId="c2df1a9d-6b2f-4a56-bd49-bfb7e69889e3" providerId="ADAL" clId="{7C5FFC2C-D6F5-4B86-B96E-98FB97CCF17E}" dt="2026-10-15T06:52:29.097" v="235" actId="26606"/>
          <ac:spMkLst>
            <pc:docMk/>
            <pc:sldMk cId="1415232251" sldId="304"/>
            <ac:spMk id="8" creationId="{42A4FC2C-047E-45A5-965D-8E1E3BF09BC6}"/>
          </ac:spMkLst>
        </pc:spChg>
        <pc:picChg chg="add mod">
          <ac:chgData name="Randy O. Wayne" userId="c2df1a9d-6b2f-4a56-bd49-bfb7e69889e3" providerId="ADAL" clId="{7C5FFC2C-D6F5-4B86-B96E-98FB97CCF17E}" dt="2026-10-15T06:52:29.097" v="235" actId="26606"/>
          <ac:picMkLst>
            <pc:docMk/>
            <pc:sldMk cId="1415232251" sldId="304"/>
            <ac:picMk id="3" creationId="{2E40C854-C099-9358-C4CA-56BF9E115B14}"/>
          </ac:picMkLst>
        </pc:picChg>
      </pc:sldChg>
      <pc:sldChg chg="addSp delSp modSp new mod ord">
        <pc:chgData name="Randy O. Wayne" userId="c2df1a9d-6b2f-4a56-bd49-bfb7e69889e3" providerId="ADAL" clId="{7C5FFC2C-D6F5-4B86-B96E-98FB97CCF17E}" dt="2026-10-18T22:42:25.422" v="1249" actId="6549"/>
        <pc:sldMkLst>
          <pc:docMk/>
          <pc:sldMk cId="2272027219" sldId="305"/>
        </pc:sldMkLst>
        <pc:spChg chg="mod">
          <ac:chgData name="Randy O. Wayne" userId="c2df1a9d-6b2f-4a56-bd49-bfb7e69889e3" providerId="ADAL" clId="{7C5FFC2C-D6F5-4B86-B96E-98FB97CCF17E}" dt="2026-10-18T22:31:41.690" v="1139" actId="20577"/>
          <ac:spMkLst>
            <pc:docMk/>
            <pc:sldMk cId="2272027219" sldId="305"/>
            <ac:spMk id="2" creationId="{AAB0AFC9-6D6B-E2B1-405E-693AE40982ED}"/>
          </ac:spMkLst>
        </pc:spChg>
        <pc:spChg chg="mod">
          <ac:chgData name="Randy O. Wayne" userId="c2df1a9d-6b2f-4a56-bd49-bfb7e69889e3" providerId="ADAL" clId="{7C5FFC2C-D6F5-4B86-B96E-98FB97CCF17E}" dt="2026-10-18T22:42:25.422" v="1249" actId="6549"/>
          <ac:spMkLst>
            <pc:docMk/>
            <pc:sldMk cId="2272027219" sldId="305"/>
            <ac:spMk id="3" creationId="{2C03ECEA-C28A-57C3-4885-6B0F006C0220}"/>
          </ac:spMkLst>
        </pc:spChg>
        <pc:picChg chg="add mod">
          <ac:chgData name="Randy O. Wayne" userId="c2df1a9d-6b2f-4a56-bd49-bfb7e69889e3" providerId="ADAL" clId="{7C5FFC2C-D6F5-4B86-B96E-98FB97CCF17E}" dt="2026-10-18T22:40:34.138" v="1166" actId="1076"/>
          <ac:picMkLst>
            <pc:docMk/>
            <pc:sldMk cId="2272027219" sldId="305"/>
            <ac:picMk id="5" creationId="{988F3FA4-96D5-01FF-B66D-728D38C128D4}"/>
          </ac:picMkLst>
        </pc:picChg>
      </pc:sldChg>
      <pc:sldChg chg="addSp modSp new mod ord">
        <pc:chgData name="Randy O. Wayne" userId="c2df1a9d-6b2f-4a56-bd49-bfb7e69889e3" providerId="ADAL" clId="{7C5FFC2C-D6F5-4B86-B96E-98FB97CCF17E}" dt="2026-10-19T09:57:05.401" v="1679"/>
        <pc:sldMkLst>
          <pc:docMk/>
          <pc:sldMk cId="3003813130" sldId="306"/>
        </pc:sldMkLst>
        <pc:picChg chg="add mod">
          <ac:chgData name="Randy O. Wayne" userId="c2df1a9d-6b2f-4a56-bd49-bfb7e69889e3" providerId="ADAL" clId="{7C5FFC2C-D6F5-4B86-B96E-98FB97CCF17E}" dt="2026-10-15T09:19:45.416" v="444" actId="931"/>
          <ac:picMkLst>
            <pc:docMk/>
            <pc:sldMk cId="3003813130" sldId="306"/>
            <ac:picMk id="3" creationId="{A4C52EFD-40FF-2C7B-CAF7-15EBC78595CA}"/>
          </ac:picMkLst>
        </pc:picChg>
      </pc:sldChg>
      <pc:sldChg chg="addSp modSp new mod ord setBg">
        <pc:chgData name="Randy O. Wayne" userId="c2df1a9d-6b2f-4a56-bd49-bfb7e69889e3" providerId="ADAL" clId="{7C5FFC2C-D6F5-4B86-B96E-98FB97CCF17E}" dt="2026-10-19T09:44:54.831" v="1665"/>
        <pc:sldMkLst>
          <pc:docMk/>
          <pc:sldMk cId="3487974036" sldId="307"/>
        </pc:sldMkLst>
        <pc:spChg chg="add">
          <ac:chgData name="Randy O. Wayne" userId="c2df1a9d-6b2f-4a56-bd49-bfb7e69889e3" providerId="ADAL" clId="{7C5FFC2C-D6F5-4B86-B96E-98FB97CCF17E}" dt="2026-10-15T09:22:02.276" v="447" actId="26606"/>
          <ac:spMkLst>
            <pc:docMk/>
            <pc:sldMk cId="3487974036" sldId="307"/>
            <ac:spMk id="8" creationId="{42A4FC2C-047E-45A5-965D-8E1E3BF09BC6}"/>
          </ac:spMkLst>
        </pc:spChg>
        <pc:picChg chg="add mod">
          <ac:chgData name="Randy O. Wayne" userId="c2df1a9d-6b2f-4a56-bd49-bfb7e69889e3" providerId="ADAL" clId="{7C5FFC2C-D6F5-4B86-B96E-98FB97CCF17E}" dt="2026-10-15T09:22:02.276" v="447" actId="26606"/>
          <ac:picMkLst>
            <pc:docMk/>
            <pc:sldMk cId="3487974036" sldId="307"/>
            <ac:picMk id="3" creationId="{3E0234BF-1E0A-F172-23F5-4E233FD681BC}"/>
          </ac:picMkLst>
        </pc:picChg>
      </pc:sldChg>
      <pc:sldChg chg="addSp modSp new mod">
        <pc:chgData name="Randy O. Wayne" userId="c2df1a9d-6b2f-4a56-bd49-bfb7e69889e3" providerId="ADAL" clId="{7C5FFC2C-D6F5-4B86-B96E-98FB97CCF17E}" dt="2026-10-15T09:29:13.112" v="454"/>
        <pc:sldMkLst>
          <pc:docMk/>
          <pc:sldMk cId="4178316217" sldId="308"/>
        </pc:sldMkLst>
        <pc:picChg chg="add mod">
          <ac:chgData name="Randy O. Wayne" userId="c2df1a9d-6b2f-4a56-bd49-bfb7e69889e3" providerId="ADAL" clId="{7C5FFC2C-D6F5-4B86-B96E-98FB97CCF17E}" dt="2026-10-15T09:29:13.112" v="454"/>
          <ac:picMkLst>
            <pc:docMk/>
            <pc:sldMk cId="4178316217" sldId="308"/>
            <ac:picMk id="3" creationId="{0B82C8B6-5537-243E-DCE4-4B24157A883F}"/>
          </ac:picMkLst>
        </pc:picChg>
      </pc:sldChg>
      <pc:sldChg chg="addSp new mod ord">
        <pc:chgData name="Randy O. Wayne" userId="c2df1a9d-6b2f-4a56-bd49-bfb7e69889e3" providerId="ADAL" clId="{7C5FFC2C-D6F5-4B86-B96E-98FB97CCF17E}" dt="2026-10-15T09:33:54.730" v="474"/>
        <pc:sldMkLst>
          <pc:docMk/>
          <pc:sldMk cId="2163348106" sldId="309"/>
        </pc:sldMkLst>
        <pc:picChg chg="add">
          <ac:chgData name="Randy O. Wayne" userId="c2df1a9d-6b2f-4a56-bd49-bfb7e69889e3" providerId="ADAL" clId="{7C5FFC2C-D6F5-4B86-B96E-98FB97CCF17E}" dt="2026-10-15T09:29:59.262" v="458" actId="22"/>
          <ac:picMkLst>
            <pc:docMk/>
            <pc:sldMk cId="2163348106" sldId="309"/>
            <ac:picMk id="3" creationId="{C5D21BD0-3661-0D10-7656-E190D7D4E378}"/>
          </ac:picMkLst>
        </pc:picChg>
      </pc:sldChg>
      <pc:sldChg chg="addSp new mod ord">
        <pc:chgData name="Randy O. Wayne" userId="c2df1a9d-6b2f-4a56-bd49-bfb7e69889e3" providerId="ADAL" clId="{7C5FFC2C-D6F5-4B86-B96E-98FB97CCF17E}" dt="2026-10-15T09:31:55.402" v="466" actId="22"/>
        <pc:sldMkLst>
          <pc:docMk/>
          <pc:sldMk cId="1424855903" sldId="310"/>
        </pc:sldMkLst>
        <pc:picChg chg="add">
          <ac:chgData name="Randy O. Wayne" userId="c2df1a9d-6b2f-4a56-bd49-bfb7e69889e3" providerId="ADAL" clId="{7C5FFC2C-D6F5-4B86-B96E-98FB97CCF17E}" dt="2026-10-15T09:31:55.402" v="466" actId="22"/>
          <ac:picMkLst>
            <pc:docMk/>
            <pc:sldMk cId="1424855903" sldId="310"/>
            <ac:picMk id="3" creationId="{2E096391-5E23-FAC9-E1A5-462260F7466D}"/>
          </ac:picMkLst>
        </pc:picChg>
      </pc:sldChg>
      <pc:sldChg chg="addSp new mod ord">
        <pc:chgData name="Randy O. Wayne" userId="c2df1a9d-6b2f-4a56-bd49-bfb7e69889e3" providerId="ADAL" clId="{7C5FFC2C-D6F5-4B86-B96E-98FB97CCF17E}" dt="2026-10-15T09:33:50.812" v="472"/>
        <pc:sldMkLst>
          <pc:docMk/>
          <pc:sldMk cId="1751784612" sldId="311"/>
        </pc:sldMkLst>
        <pc:picChg chg="add">
          <ac:chgData name="Randy O. Wayne" userId="c2df1a9d-6b2f-4a56-bd49-bfb7e69889e3" providerId="ADAL" clId="{7C5FFC2C-D6F5-4B86-B96E-98FB97CCF17E}" dt="2026-10-15T09:30:47.100" v="463" actId="22"/>
          <ac:picMkLst>
            <pc:docMk/>
            <pc:sldMk cId="1751784612" sldId="311"/>
            <ac:picMk id="3" creationId="{61A8C490-43A1-19F7-6900-8EE5FFC63D6E}"/>
          </ac:picMkLst>
        </pc:picChg>
      </pc:sldChg>
      <pc:sldChg chg="addSp new mod ord">
        <pc:chgData name="Randy O. Wayne" userId="c2df1a9d-6b2f-4a56-bd49-bfb7e69889e3" providerId="ADAL" clId="{7C5FFC2C-D6F5-4B86-B96E-98FB97CCF17E}" dt="2026-10-19T09:43:51.665" v="1653"/>
        <pc:sldMkLst>
          <pc:docMk/>
          <pc:sldMk cId="3902691824" sldId="312"/>
        </pc:sldMkLst>
        <pc:picChg chg="add">
          <ac:chgData name="Randy O. Wayne" userId="c2df1a9d-6b2f-4a56-bd49-bfb7e69889e3" providerId="ADAL" clId="{7C5FFC2C-D6F5-4B86-B96E-98FB97CCF17E}" dt="2026-10-15T09:33:19.555" v="468" actId="22"/>
          <ac:picMkLst>
            <pc:docMk/>
            <pc:sldMk cId="3902691824" sldId="312"/>
            <ac:picMk id="3" creationId="{C088B33C-8DE6-2147-B683-87C25F24A2B5}"/>
          </ac:picMkLst>
        </pc:picChg>
      </pc:sldChg>
      <pc:sldChg chg="addSp modSp new mod">
        <pc:chgData name="Randy O. Wayne" userId="c2df1a9d-6b2f-4a56-bd49-bfb7e69889e3" providerId="ADAL" clId="{7C5FFC2C-D6F5-4B86-B96E-98FB97CCF17E}" dt="2026-10-16T10:59:40.037" v="478" actId="1036"/>
        <pc:sldMkLst>
          <pc:docMk/>
          <pc:sldMk cId="2972388276" sldId="313"/>
        </pc:sldMkLst>
        <pc:picChg chg="add mod">
          <ac:chgData name="Randy O. Wayne" userId="c2df1a9d-6b2f-4a56-bd49-bfb7e69889e3" providerId="ADAL" clId="{7C5FFC2C-D6F5-4B86-B96E-98FB97CCF17E}" dt="2026-10-16T10:59:40.037" v="478" actId="1036"/>
          <ac:picMkLst>
            <pc:docMk/>
            <pc:sldMk cId="2972388276" sldId="313"/>
            <ac:picMk id="3" creationId="{F245423D-AFFC-01BB-003E-921BCEDAEBDC}"/>
          </ac:picMkLst>
        </pc:picChg>
      </pc:sldChg>
      <pc:sldChg chg="addSp delSp modSp new mod setBg">
        <pc:chgData name="Randy O. Wayne" userId="c2df1a9d-6b2f-4a56-bd49-bfb7e69889e3" providerId="ADAL" clId="{7C5FFC2C-D6F5-4B86-B96E-98FB97CCF17E}" dt="2026-10-16T11:00:27.626" v="483" actId="26606"/>
        <pc:sldMkLst>
          <pc:docMk/>
          <pc:sldMk cId="421092122" sldId="314"/>
        </pc:sldMkLst>
        <pc:picChg chg="add mod">
          <ac:chgData name="Randy O. Wayne" userId="c2df1a9d-6b2f-4a56-bd49-bfb7e69889e3" providerId="ADAL" clId="{7C5FFC2C-D6F5-4B86-B96E-98FB97CCF17E}" dt="2026-10-16T11:00:27.626" v="483" actId="26606"/>
          <ac:picMkLst>
            <pc:docMk/>
            <pc:sldMk cId="421092122" sldId="314"/>
            <ac:picMk id="3" creationId="{2BEE506B-22B6-E112-48BA-3CCE0D20BDEF}"/>
          </ac:picMkLst>
        </pc:picChg>
      </pc:sldChg>
      <pc:sldChg chg="addSp modSp new mod setBg">
        <pc:chgData name="Randy O. Wayne" userId="c2df1a9d-6b2f-4a56-bd49-bfb7e69889e3" providerId="ADAL" clId="{7C5FFC2C-D6F5-4B86-B96E-98FB97CCF17E}" dt="2026-10-16T16:54:59.764" v="511" actId="1076"/>
        <pc:sldMkLst>
          <pc:docMk/>
          <pc:sldMk cId="2940574715" sldId="315"/>
        </pc:sldMkLst>
        <pc:spChg chg="add mod">
          <ac:chgData name="Randy O. Wayne" userId="c2df1a9d-6b2f-4a56-bd49-bfb7e69889e3" providerId="ADAL" clId="{7C5FFC2C-D6F5-4B86-B96E-98FB97CCF17E}" dt="2026-10-16T16:54:59.764" v="511" actId="1076"/>
          <ac:spMkLst>
            <pc:docMk/>
            <pc:sldMk cId="2940574715" sldId="315"/>
            <ac:spMk id="4" creationId="{42BA7345-6BBA-08DD-6266-FDEDEC88203E}"/>
          </ac:spMkLst>
        </pc:spChg>
        <pc:spChg chg="add">
          <ac:chgData name="Randy O. Wayne" userId="c2df1a9d-6b2f-4a56-bd49-bfb7e69889e3" providerId="ADAL" clId="{7C5FFC2C-D6F5-4B86-B96E-98FB97CCF17E}" dt="2026-10-16T16:53:48.930" v="486" actId="26606"/>
          <ac:spMkLst>
            <pc:docMk/>
            <pc:sldMk cId="2940574715" sldId="315"/>
            <ac:spMk id="8" creationId="{AB8C311F-7253-4AED-9701-7FC0708C41C7}"/>
          </ac:spMkLst>
        </pc:spChg>
        <pc:spChg chg="add">
          <ac:chgData name="Randy O. Wayne" userId="c2df1a9d-6b2f-4a56-bd49-bfb7e69889e3" providerId="ADAL" clId="{7C5FFC2C-D6F5-4B86-B96E-98FB97CCF17E}" dt="2026-10-16T16:53:48.930" v="486" actId="26606"/>
          <ac:spMkLst>
            <pc:docMk/>
            <pc:sldMk cId="2940574715" sldId="315"/>
            <ac:spMk id="10" creationId="{E2384209-CB15-4CDF-9D31-C44FD9A3F20D}"/>
          </ac:spMkLst>
        </pc:spChg>
        <pc:spChg chg="add">
          <ac:chgData name="Randy O. Wayne" userId="c2df1a9d-6b2f-4a56-bd49-bfb7e69889e3" providerId="ADAL" clId="{7C5FFC2C-D6F5-4B86-B96E-98FB97CCF17E}" dt="2026-10-16T16:53:48.930" v="486" actId="26606"/>
          <ac:spMkLst>
            <pc:docMk/>
            <pc:sldMk cId="2940574715" sldId="315"/>
            <ac:spMk id="12" creationId="{2633B3B5-CC90-43F0-8714-D31D1F3F0209}"/>
          </ac:spMkLst>
        </pc:spChg>
        <pc:spChg chg="add">
          <ac:chgData name="Randy O. Wayne" userId="c2df1a9d-6b2f-4a56-bd49-bfb7e69889e3" providerId="ADAL" clId="{7C5FFC2C-D6F5-4B86-B96E-98FB97CCF17E}" dt="2026-10-16T16:53:48.930" v="486" actId="26606"/>
          <ac:spMkLst>
            <pc:docMk/>
            <pc:sldMk cId="2940574715" sldId="315"/>
            <ac:spMk id="14" creationId="{A8D57A06-A426-446D-B02C-A2DC6B62E45E}"/>
          </ac:spMkLst>
        </pc:spChg>
        <pc:picChg chg="add mod">
          <ac:chgData name="Randy O. Wayne" userId="c2df1a9d-6b2f-4a56-bd49-bfb7e69889e3" providerId="ADAL" clId="{7C5FFC2C-D6F5-4B86-B96E-98FB97CCF17E}" dt="2026-10-16T16:53:48.930" v="486" actId="26606"/>
          <ac:picMkLst>
            <pc:docMk/>
            <pc:sldMk cId="2940574715" sldId="315"/>
            <ac:picMk id="3" creationId="{2539D496-8B72-A63A-69CA-FE66A9A69DE9}"/>
          </ac:picMkLst>
        </pc:picChg>
      </pc:sldChg>
      <pc:sldChg chg="addSp delSp modSp new mod setBg">
        <pc:chgData name="Randy O. Wayne" userId="c2df1a9d-6b2f-4a56-bd49-bfb7e69889e3" providerId="ADAL" clId="{7C5FFC2C-D6F5-4B86-B96E-98FB97CCF17E}" dt="2026-10-16T19:44:24.272" v="518" actId="26606"/>
        <pc:sldMkLst>
          <pc:docMk/>
          <pc:sldMk cId="748535857" sldId="316"/>
        </pc:sldMkLst>
        <pc:picChg chg="add mod">
          <ac:chgData name="Randy O. Wayne" userId="c2df1a9d-6b2f-4a56-bd49-bfb7e69889e3" providerId="ADAL" clId="{7C5FFC2C-D6F5-4B86-B96E-98FB97CCF17E}" dt="2026-10-16T19:44:24.272" v="518" actId="26606"/>
          <ac:picMkLst>
            <pc:docMk/>
            <pc:sldMk cId="748535857" sldId="316"/>
            <ac:picMk id="3" creationId="{E7C8F87C-BA53-CB40-AC2F-4AD7B049AF65}"/>
          </ac:picMkLst>
        </pc:picChg>
      </pc:sldChg>
      <pc:sldChg chg="addSp delSp modSp new add del mod modShow">
        <pc:chgData name="Randy O. Wayne" userId="c2df1a9d-6b2f-4a56-bd49-bfb7e69889e3" providerId="ADAL" clId="{7C5FFC2C-D6F5-4B86-B96E-98FB97CCF17E}" dt="2026-10-22T08:57:03.981" v="2107" actId="47"/>
        <pc:sldMkLst>
          <pc:docMk/>
          <pc:sldMk cId="3648600973" sldId="317"/>
        </pc:sldMkLst>
      </pc:sldChg>
      <pc:sldChg chg="addSp delSp modSp new mod ord setBg">
        <pc:chgData name="Randy O. Wayne" userId="c2df1a9d-6b2f-4a56-bd49-bfb7e69889e3" providerId="ADAL" clId="{7C5FFC2C-D6F5-4B86-B96E-98FB97CCF17E}" dt="2026-10-18T22:42:50.271" v="1251"/>
        <pc:sldMkLst>
          <pc:docMk/>
          <pc:sldMk cId="1960093649" sldId="318"/>
        </pc:sldMkLst>
        <pc:spChg chg="add mod">
          <ac:chgData name="Randy O. Wayne" userId="c2df1a9d-6b2f-4a56-bd49-bfb7e69889e3" providerId="ADAL" clId="{7C5FFC2C-D6F5-4B86-B96E-98FB97CCF17E}" dt="2026-10-17T00:42:04.627" v="553" actId="1076"/>
          <ac:spMkLst>
            <pc:docMk/>
            <pc:sldMk cId="1960093649" sldId="318"/>
            <ac:spMk id="5" creationId="{C080A00E-111B-3030-0729-02FEDC6C1D69}"/>
          </ac:spMkLst>
        </pc:spChg>
        <pc:spChg chg="add">
          <ac:chgData name="Randy O. Wayne" userId="c2df1a9d-6b2f-4a56-bd49-bfb7e69889e3" providerId="ADAL" clId="{7C5FFC2C-D6F5-4B86-B96E-98FB97CCF17E}" dt="2026-10-17T00:37:27.082" v="532" actId="26606"/>
          <ac:spMkLst>
            <pc:docMk/>
            <pc:sldMk cId="1960093649" sldId="318"/>
            <ac:spMk id="13" creationId="{42A4FC2C-047E-45A5-965D-8E1E3BF09BC6}"/>
          </ac:spMkLst>
        </pc:spChg>
        <pc:picChg chg="add mod modCrop">
          <ac:chgData name="Randy O. Wayne" userId="c2df1a9d-6b2f-4a56-bd49-bfb7e69889e3" providerId="ADAL" clId="{7C5FFC2C-D6F5-4B86-B96E-98FB97CCF17E}" dt="2026-10-17T00:37:27.082" v="532" actId="26606"/>
          <ac:picMkLst>
            <pc:docMk/>
            <pc:sldMk cId="1960093649" sldId="318"/>
            <ac:picMk id="3" creationId="{68D67397-7695-FC10-518E-E9B67996E2DA}"/>
          </ac:picMkLst>
        </pc:picChg>
      </pc:sldChg>
      <pc:sldChg chg="addSp modSp new del mod modShow">
        <pc:chgData name="Randy O. Wayne" userId="c2df1a9d-6b2f-4a56-bd49-bfb7e69889e3" providerId="ADAL" clId="{7C5FFC2C-D6F5-4B86-B96E-98FB97CCF17E}" dt="2026-10-21T13:19:18.925" v="2100" actId="47"/>
        <pc:sldMkLst>
          <pc:docMk/>
          <pc:sldMk cId="3025530166" sldId="319"/>
        </pc:sldMkLst>
      </pc:sldChg>
      <pc:sldChg chg="addSp delSp modSp new del mod modShow">
        <pc:chgData name="Randy O. Wayne" userId="c2df1a9d-6b2f-4a56-bd49-bfb7e69889e3" providerId="ADAL" clId="{7C5FFC2C-D6F5-4B86-B96E-98FB97CCF17E}" dt="2026-10-21T13:19:27.395" v="2101" actId="47"/>
        <pc:sldMkLst>
          <pc:docMk/>
          <pc:sldMk cId="3847340961" sldId="320"/>
        </pc:sldMkLst>
      </pc:sldChg>
      <pc:sldChg chg="delSp add del ord setBg delDesignElem">
        <pc:chgData name="Randy O. Wayne" userId="c2df1a9d-6b2f-4a56-bd49-bfb7e69889e3" providerId="ADAL" clId="{7C5FFC2C-D6F5-4B86-B96E-98FB97CCF17E}" dt="2026-10-21T13:18:57.275" v="2099" actId="47"/>
        <pc:sldMkLst>
          <pc:docMk/>
          <pc:sldMk cId="3669305756" sldId="321"/>
        </pc:sldMkLst>
      </pc:sldChg>
      <pc:sldChg chg="addSp modSp new mod ord">
        <pc:chgData name="Randy O. Wayne" userId="c2df1a9d-6b2f-4a56-bd49-bfb7e69889e3" providerId="ADAL" clId="{7C5FFC2C-D6F5-4B86-B96E-98FB97CCF17E}" dt="2026-10-19T09:36:44.972" v="1639" actId="1038"/>
        <pc:sldMkLst>
          <pc:docMk/>
          <pc:sldMk cId="3500653340" sldId="322"/>
        </pc:sldMkLst>
        <pc:picChg chg="add mod">
          <ac:chgData name="Randy O. Wayne" userId="c2df1a9d-6b2f-4a56-bd49-bfb7e69889e3" providerId="ADAL" clId="{7C5FFC2C-D6F5-4B86-B96E-98FB97CCF17E}" dt="2026-10-18T13:33:30.927" v="634" actId="1076"/>
          <ac:picMkLst>
            <pc:docMk/>
            <pc:sldMk cId="3500653340" sldId="322"/>
            <ac:picMk id="3" creationId="{2C116955-528B-2104-A6DD-3AB0F6FDB779}"/>
          </ac:picMkLst>
        </pc:picChg>
        <pc:picChg chg="add mod">
          <ac:chgData name="Randy O. Wayne" userId="c2df1a9d-6b2f-4a56-bd49-bfb7e69889e3" providerId="ADAL" clId="{7C5FFC2C-D6F5-4B86-B96E-98FB97CCF17E}" dt="2026-10-19T09:36:38.496" v="1614" actId="1037"/>
          <ac:picMkLst>
            <pc:docMk/>
            <pc:sldMk cId="3500653340" sldId="322"/>
            <ac:picMk id="4" creationId="{00A4D059-C83F-8644-1AE5-9D606C81045F}"/>
          </ac:picMkLst>
        </pc:picChg>
        <pc:picChg chg="add mod">
          <ac:chgData name="Randy O. Wayne" userId="c2df1a9d-6b2f-4a56-bd49-bfb7e69889e3" providerId="ADAL" clId="{7C5FFC2C-D6F5-4B86-B96E-98FB97CCF17E}" dt="2026-10-19T09:36:29.591" v="1591" actId="1076"/>
          <ac:picMkLst>
            <pc:docMk/>
            <pc:sldMk cId="3500653340" sldId="322"/>
            <ac:picMk id="5" creationId="{BDA78B78-383F-F8D0-DF69-F93F5F865C97}"/>
          </ac:picMkLst>
        </pc:picChg>
        <pc:picChg chg="add mod">
          <ac:chgData name="Randy O. Wayne" userId="c2df1a9d-6b2f-4a56-bd49-bfb7e69889e3" providerId="ADAL" clId="{7C5FFC2C-D6F5-4B86-B96E-98FB97CCF17E}" dt="2026-10-18T13:35:34.283" v="644" actId="1076"/>
          <ac:picMkLst>
            <pc:docMk/>
            <pc:sldMk cId="3500653340" sldId="322"/>
            <ac:picMk id="7" creationId="{B5A83D31-45D3-A5B7-F73C-7C85AAA46D36}"/>
          </ac:picMkLst>
        </pc:picChg>
        <pc:picChg chg="add mod">
          <ac:chgData name="Randy O. Wayne" userId="c2df1a9d-6b2f-4a56-bd49-bfb7e69889e3" providerId="ADAL" clId="{7C5FFC2C-D6F5-4B86-B96E-98FB97CCF17E}" dt="2026-10-19T09:36:44.972" v="1639" actId="1038"/>
          <ac:picMkLst>
            <pc:docMk/>
            <pc:sldMk cId="3500653340" sldId="322"/>
            <ac:picMk id="8" creationId="{6F538502-0E77-EFF3-EEA2-3E1F55789089}"/>
          </ac:picMkLst>
        </pc:picChg>
        <pc:picChg chg="add mod">
          <ac:chgData name="Randy O. Wayne" userId="c2df1a9d-6b2f-4a56-bd49-bfb7e69889e3" providerId="ADAL" clId="{7C5FFC2C-D6F5-4B86-B96E-98FB97CCF17E}" dt="2026-10-18T13:35:42.245" v="645" actId="1076"/>
          <ac:picMkLst>
            <pc:docMk/>
            <pc:sldMk cId="3500653340" sldId="322"/>
            <ac:picMk id="9" creationId="{9B6D4C40-568D-4E35-A0B5-3D2F656C3FD4}"/>
          </ac:picMkLst>
        </pc:picChg>
        <pc:picChg chg="add mod">
          <ac:chgData name="Randy O. Wayne" userId="c2df1a9d-6b2f-4a56-bd49-bfb7e69889e3" providerId="ADAL" clId="{7C5FFC2C-D6F5-4B86-B96E-98FB97CCF17E}" dt="2026-10-19T09:36:16.653" v="1590" actId="1076"/>
          <ac:picMkLst>
            <pc:docMk/>
            <pc:sldMk cId="3500653340" sldId="322"/>
            <ac:picMk id="11" creationId="{1749849B-3E6D-DFA3-2313-3F6759CADB95}"/>
          </ac:picMkLst>
        </pc:picChg>
      </pc:sldChg>
      <pc:sldChg chg="add ord">
        <pc:chgData name="Randy O. Wayne" userId="c2df1a9d-6b2f-4a56-bd49-bfb7e69889e3" providerId="ADAL" clId="{7C5FFC2C-D6F5-4B86-B96E-98FB97CCF17E}" dt="2026-10-19T09:44:21.704" v="1663"/>
        <pc:sldMkLst>
          <pc:docMk/>
          <pc:sldMk cId="3712565146" sldId="324"/>
        </pc:sldMkLst>
      </pc:sldChg>
      <pc:sldChg chg="delSp modSp new mod setBg">
        <pc:chgData name="Randy O. Wayne" userId="c2df1a9d-6b2f-4a56-bd49-bfb7e69889e3" providerId="ADAL" clId="{7C5FFC2C-D6F5-4B86-B96E-98FB97CCF17E}" dt="2026-10-18T22:09:01.005" v="1100"/>
        <pc:sldMkLst>
          <pc:docMk/>
          <pc:sldMk cId="2261130638" sldId="326"/>
        </pc:sldMkLst>
        <pc:spChg chg="mod">
          <ac:chgData name="Randy O. Wayne" userId="c2df1a9d-6b2f-4a56-bd49-bfb7e69889e3" providerId="ADAL" clId="{7C5FFC2C-D6F5-4B86-B96E-98FB97CCF17E}" dt="2026-10-18T22:00:12.228" v="723" actId="1076"/>
          <ac:spMkLst>
            <pc:docMk/>
            <pc:sldMk cId="2261130638" sldId="326"/>
            <ac:spMk id="2" creationId="{272551B9-19E5-7DD7-AF5D-DE40F217A5D8}"/>
          </ac:spMkLst>
        </pc:spChg>
        <pc:spChg chg="mod">
          <ac:chgData name="Randy O. Wayne" userId="c2df1a9d-6b2f-4a56-bd49-bfb7e69889e3" providerId="ADAL" clId="{7C5FFC2C-D6F5-4B86-B96E-98FB97CCF17E}" dt="2026-10-18T22:03:58.104" v="873" actId="20577"/>
          <ac:spMkLst>
            <pc:docMk/>
            <pc:sldMk cId="2261130638" sldId="326"/>
            <ac:spMk id="3" creationId="{70540549-1E5E-D3C5-0F00-061FBFF1EE1F}"/>
          </ac:spMkLst>
        </pc:spChg>
      </pc:sldChg>
      <pc:sldChg chg="addSp delSp modSp new mod setBg">
        <pc:chgData name="Randy O. Wayne" userId="c2df1a9d-6b2f-4a56-bd49-bfb7e69889e3" providerId="ADAL" clId="{7C5FFC2C-D6F5-4B86-B96E-98FB97CCF17E}" dt="2026-10-19T09:33:02.396" v="1581" actId="1076"/>
        <pc:sldMkLst>
          <pc:docMk/>
          <pc:sldMk cId="3816082847" sldId="327"/>
        </pc:sldMkLst>
        <pc:spChg chg="mod">
          <ac:chgData name="Randy O. Wayne" userId="c2df1a9d-6b2f-4a56-bd49-bfb7e69889e3" providerId="ADAL" clId="{7C5FFC2C-D6F5-4B86-B96E-98FB97CCF17E}" dt="2026-10-19T09:33:02.396" v="1581" actId="1076"/>
          <ac:spMkLst>
            <pc:docMk/>
            <pc:sldMk cId="3816082847" sldId="327"/>
            <ac:spMk id="2" creationId="{C573D82A-9A2F-6D1D-0F6B-2C9F641463B9}"/>
          </ac:spMkLst>
        </pc:spChg>
        <pc:spChg chg="mod">
          <ac:chgData name="Randy O. Wayne" userId="c2df1a9d-6b2f-4a56-bd49-bfb7e69889e3" providerId="ADAL" clId="{7C5FFC2C-D6F5-4B86-B96E-98FB97CCF17E}" dt="2026-10-19T00:44:18.236" v="1352" actId="114"/>
          <ac:spMkLst>
            <pc:docMk/>
            <pc:sldMk cId="3816082847" sldId="327"/>
            <ac:spMk id="3" creationId="{6A07287A-511B-4FF5-0650-997D3D629F53}"/>
          </ac:spMkLst>
        </pc:spChg>
        <pc:spChg chg="add">
          <ac:chgData name="Randy O. Wayne" userId="c2df1a9d-6b2f-4a56-bd49-bfb7e69889e3" providerId="ADAL" clId="{7C5FFC2C-D6F5-4B86-B96E-98FB97CCF17E}" dt="2026-10-19T00:42:19.122" v="1321" actId="26606"/>
          <ac:spMkLst>
            <pc:docMk/>
            <pc:sldMk cId="3816082847" sldId="327"/>
            <ac:spMk id="11" creationId="{058A14AF-9FB5-4CC7-BA35-E8E85D3EDF0E}"/>
          </ac:spMkLst>
        </pc:spChg>
        <pc:spChg chg="add">
          <ac:chgData name="Randy O. Wayne" userId="c2df1a9d-6b2f-4a56-bd49-bfb7e69889e3" providerId="ADAL" clId="{7C5FFC2C-D6F5-4B86-B96E-98FB97CCF17E}" dt="2026-10-19T00:42:19.122" v="1321" actId="26606"/>
          <ac:spMkLst>
            <pc:docMk/>
            <pc:sldMk cId="3816082847" sldId="327"/>
            <ac:spMk id="13" creationId="{3A9A4357-BD1D-4622-A4FE-766E6AB8DE84}"/>
          </ac:spMkLst>
        </pc:spChg>
        <pc:spChg chg="add">
          <ac:chgData name="Randy O. Wayne" userId="c2df1a9d-6b2f-4a56-bd49-bfb7e69889e3" providerId="ADAL" clId="{7C5FFC2C-D6F5-4B86-B96E-98FB97CCF17E}" dt="2026-10-19T00:42:19.122" v="1321" actId="26606"/>
          <ac:spMkLst>
            <pc:docMk/>
            <pc:sldMk cId="3816082847" sldId="327"/>
            <ac:spMk id="15" creationId="{E659831F-0D9A-4C63-9EBB-8435B85A440F}"/>
          </ac:spMkLst>
        </pc:spChg>
        <pc:spChg chg="add">
          <ac:chgData name="Randy O. Wayne" userId="c2df1a9d-6b2f-4a56-bd49-bfb7e69889e3" providerId="ADAL" clId="{7C5FFC2C-D6F5-4B86-B96E-98FB97CCF17E}" dt="2026-10-19T00:42:19.122" v="1321" actId="26606"/>
          <ac:spMkLst>
            <pc:docMk/>
            <pc:sldMk cId="3816082847" sldId="327"/>
            <ac:spMk id="17" creationId="{E6995CE5-F890-4ABA-82A2-26507CE8D2A3}"/>
          </ac:spMkLst>
        </pc:spChg>
        <pc:picChg chg="add mod">
          <ac:chgData name="Randy O. Wayne" userId="c2df1a9d-6b2f-4a56-bd49-bfb7e69889e3" providerId="ADAL" clId="{7C5FFC2C-D6F5-4B86-B96E-98FB97CCF17E}" dt="2026-10-19T00:44:03.227" v="1351" actId="1076"/>
          <ac:picMkLst>
            <pc:docMk/>
            <pc:sldMk cId="3816082847" sldId="327"/>
            <ac:picMk id="6" creationId="{9AB3F88F-9F6B-35B8-038D-B236DFD0AD1B}"/>
          </ac:picMkLst>
        </pc:picChg>
      </pc:sldChg>
      <pc:sldChg chg="addSp modSp new mod setBg">
        <pc:chgData name="Randy O. Wayne" userId="c2df1a9d-6b2f-4a56-bd49-bfb7e69889e3" providerId="ADAL" clId="{7C5FFC2C-D6F5-4B86-B96E-98FB97CCF17E}" dt="2026-10-19T09:09:50.848" v="1417" actId="26606"/>
        <pc:sldMkLst>
          <pc:docMk/>
          <pc:sldMk cId="853095452" sldId="328"/>
        </pc:sldMkLst>
        <pc:spChg chg="add">
          <ac:chgData name="Randy O. Wayne" userId="c2df1a9d-6b2f-4a56-bd49-bfb7e69889e3" providerId="ADAL" clId="{7C5FFC2C-D6F5-4B86-B96E-98FB97CCF17E}" dt="2026-10-19T09:09:50.848" v="1417" actId="26606"/>
          <ac:spMkLst>
            <pc:docMk/>
            <pc:sldMk cId="853095452" sldId="328"/>
            <ac:spMk id="8" creationId="{32BC26D8-82FB-445E-AA49-62A77D7C1EE0}"/>
          </ac:spMkLst>
        </pc:spChg>
        <pc:spChg chg="add">
          <ac:chgData name="Randy O. Wayne" userId="c2df1a9d-6b2f-4a56-bd49-bfb7e69889e3" providerId="ADAL" clId="{7C5FFC2C-D6F5-4B86-B96E-98FB97CCF17E}" dt="2026-10-19T09:09:50.848" v="1417" actId="26606"/>
          <ac:spMkLst>
            <pc:docMk/>
            <pc:sldMk cId="853095452" sldId="328"/>
            <ac:spMk id="10" creationId="{CB44330D-EA18-4254-AA95-EB49948539B8}"/>
          </ac:spMkLst>
        </pc:spChg>
        <pc:picChg chg="add mod">
          <ac:chgData name="Randy O. Wayne" userId="c2df1a9d-6b2f-4a56-bd49-bfb7e69889e3" providerId="ADAL" clId="{7C5FFC2C-D6F5-4B86-B96E-98FB97CCF17E}" dt="2026-10-19T09:09:50.848" v="1417" actId="26606"/>
          <ac:picMkLst>
            <pc:docMk/>
            <pc:sldMk cId="853095452" sldId="328"/>
            <ac:picMk id="3" creationId="{0A7DCBBF-0763-E82B-AF7A-E560B9D3E0BD}"/>
          </ac:picMkLst>
        </pc:picChg>
      </pc:sldChg>
      <pc:sldChg chg="addSp delSp modSp new mod setBg">
        <pc:chgData name="Randy O. Wayne" userId="c2df1a9d-6b2f-4a56-bd49-bfb7e69889e3" providerId="ADAL" clId="{7C5FFC2C-D6F5-4B86-B96E-98FB97CCF17E}" dt="2026-10-19T09:14:36.679" v="1424" actId="26606"/>
        <pc:sldMkLst>
          <pc:docMk/>
          <pc:sldMk cId="2629836437" sldId="329"/>
        </pc:sldMkLst>
        <pc:spChg chg="add">
          <ac:chgData name="Randy O. Wayne" userId="c2df1a9d-6b2f-4a56-bd49-bfb7e69889e3" providerId="ADAL" clId="{7C5FFC2C-D6F5-4B86-B96E-98FB97CCF17E}" dt="2026-10-19T09:14:36.679" v="1424" actId="26606"/>
          <ac:spMkLst>
            <pc:docMk/>
            <pc:sldMk cId="2629836437" sldId="329"/>
            <ac:spMk id="16" creationId="{32BC26D8-82FB-445E-AA49-62A77D7C1EE0}"/>
          </ac:spMkLst>
        </pc:spChg>
        <pc:spChg chg="add">
          <ac:chgData name="Randy O. Wayne" userId="c2df1a9d-6b2f-4a56-bd49-bfb7e69889e3" providerId="ADAL" clId="{7C5FFC2C-D6F5-4B86-B96E-98FB97CCF17E}" dt="2026-10-19T09:14:36.679" v="1424" actId="26606"/>
          <ac:spMkLst>
            <pc:docMk/>
            <pc:sldMk cId="2629836437" sldId="329"/>
            <ac:spMk id="17" creationId="{CB44330D-EA18-4254-AA95-EB49948539B8}"/>
          </ac:spMkLst>
        </pc:spChg>
        <pc:picChg chg="add mod">
          <ac:chgData name="Randy O. Wayne" userId="c2df1a9d-6b2f-4a56-bd49-bfb7e69889e3" providerId="ADAL" clId="{7C5FFC2C-D6F5-4B86-B96E-98FB97CCF17E}" dt="2026-10-19T09:14:36.679" v="1424" actId="26606"/>
          <ac:picMkLst>
            <pc:docMk/>
            <pc:sldMk cId="2629836437" sldId="329"/>
            <ac:picMk id="3" creationId="{25A5EF98-3F6C-0A8F-035A-F9F6B21C6235}"/>
          </ac:picMkLst>
        </pc:picChg>
      </pc:sldChg>
      <pc:sldChg chg="addSp delSp modSp add mod">
        <pc:chgData name="Randy O. Wayne" userId="c2df1a9d-6b2f-4a56-bd49-bfb7e69889e3" providerId="ADAL" clId="{7C5FFC2C-D6F5-4B86-B96E-98FB97CCF17E}" dt="2026-10-19T09:21:14.219" v="1475" actId="1076"/>
        <pc:sldMkLst>
          <pc:docMk/>
          <pc:sldMk cId="1559526875" sldId="330"/>
        </pc:sldMkLst>
        <pc:spChg chg="add mod">
          <ac:chgData name="Randy O. Wayne" userId="c2df1a9d-6b2f-4a56-bd49-bfb7e69889e3" providerId="ADAL" clId="{7C5FFC2C-D6F5-4B86-B96E-98FB97CCF17E}" dt="2026-10-19T09:20:26.489" v="1440" actId="339"/>
          <ac:spMkLst>
            <pc:docMk/>
            <pc:sldMk cId="1559526875" sldId="330"/>
            <ac:spMk id="6" creationId="{26217D4B-469D-AE79-C060-BAA94C60BF29}"/>
          </ac:spMkLst>
        </pc:spChg>
        <pc:spChg chg="add mod">
          <ac:chgData name="Randy O. Wayne" userId="c2df1a9d-6b2f-4a56-bd49-bfb7e69889e3" providerId="ADAL" clId="{7C5FFC2C-D6F5-4B86-B96E-98FB97CCF17E}" dt="2026-10-19T09:21:14.219" v="1475" actId="1076"/>
          <ac:spMkLst>
            <pc:docMk/>
            <pc:sldMk cId="1559526875" sldId="330"/>
            <ac:spMk id="7" creationId="{23B58BD0-FBB1-5E3F-C9E8-324254C68FEF}"/>
          </ac:spMkLst>
        </pc:spChg>
      </pc:sldChg>
      <pc:sldChg chg="add ord">
        <pc:chgData name="Randy O. Wayne" userId="c2df1a9d-6b2f-4a56-bd49-bfb7e69889e3" providerId="ADAL" clId="{7C5FFC2C-D6F5-4B86-B96E-98FB97CCF17E}" dt="2026-10-19T09:43:48.763" v="1651"/>
        <pc:sldMkLst>
          <pc:docMk/>
          <pc:sldMk cId="1621000065" sldId="331"/>
        </pc:sldMkLst>
      </pc:sldChg>
      <pc:sldChg chg="addSp delSp modSp new mod">
        <pc:chgData name="Randy O. Wayne" userId="c2df1a9d-6b2f-4a56-bd49-bfb7e69889e3" providerId="ADAL" clId="{7C5FFC2C-D6F5-4B86-B96E-98FB97CCF17E}" dt="2026-10-19T12:04:07.151" v="2063" actId="1076"/>
        <pc:sldMkLst>
          <pc:docMk/>
          <pc:sldMk cId="4276823079" sldId="332"/>
        </pc:sldMkLst>
        <pc:spChg chg="mod">
          <ac:chgData name="Randy O. Wayne" userId="c2df1a9d-6b2f-4a56-bd49-bfb7e69889e3" providerId="ADAL" clId="{7C5FFC2C-D6F5-4B86-B96E-98FB97CCF17E}" dt="2026-10-19T12:04:00.085" v="2062" actId="1076"/>
          <ac:spMkLst>
            <pc:docMk/>
            <pc:sldMk cId="4276823079" sldId="332"/>
            <ac:spMk id="2" creationId="{C150BECD-DE57-EADA-E130-352CEAB8A5F6}"/>
          </ac:spMkLst>
        </pc:spChg>
        <pc:picChg chg="add mod ord">
          <ac:chgData name="Randy O. Wayne" userId="c2df1a9d-6b2f-4a56-bd49-bfb7e69889e3" providerId="ADAL" clId="{7C5FFC2C-D6F5-4B86-B96E-98FB97CCF17E}" dt="2026-10-19T09:32:26.896" v="1578" actId="1076"/>
          <ac:picMkLst>
            <pc:docMk/>
            <pc:sldMk cId="4276823079" sldId="332"/>
            <ac:picMk id="6" creationId="{4FD02273-D5EB-178B-758A-775B4CF8F355}"/>
          </ac:picMkLst>
        </pc:picChg>
        <pc:picChg chg="add mod">
          <ac:chgData name="Randy O. Wayne" userId="c2df1a9d-6b2f-4a56-bd49-bfb7e69889e3" providerId="ADAL" clId="{7C5FFC2C-D6F5-4B86-B96E-98FB97CCF17E}" dt="2026-10-19T09:32:45.936" v="1580" actId="14100"/>
          <ac:picMkLst>
            <pc:docMk/>
            <pc:sldMk cId="4276823079" sldId="332"/>
            <ac:picMk id="8" creationId="{64A15866-4D81-D766-E2CB-F60C88E8895C}"/>
          </ac:picMkLst>
        </pc:picChg>
        <pc:picChg chg="add mod modCrop">
          <ac:chgData name="Randy O. Wayne" userId="c2df1a9d-6b2f-4a56-bd49-bfb7e69889e3" providerId="ADAL" clId="{7C5FFC2C-D6F5-4B86-B96E-98FB97CCF17E}" dt="2026-10-19T12:04:07.151" v="2063" actId="1076"/>
          <ac:picMkLst>
            <pc:docMk/>
            <pc:sldMk cId="4276823079" sldId="332"/>
            <ac:picMk id="10" creationId="{6341E7DD-FC1F-3C18-D84D-C043AF850967}"/>
          </ac:picMkLst>
        </pc:picChg>
      </pc:sldChg>
      <pc:sldChg chg="addSp modSp new mod">
        <pc:chgData name="Randy O. Wayne" userId="c2df1a9d-6b2f-4a56-bd49-bfb7e69889e3" providerId="ADAL" clId="{7C5FFC2C-D6F5-4B86-B96E-98FB97CCF17E}" dt="2026-10-19T09:55:05.426" v="1677" actId="1076"/>
        <pc:sldMkLst>
          <pc:docMk/>
          <pc:sldMk cId="1790574492" sldId="333"/>
        </pc:sldMkLst>
        <pc:picChg chg="add mod modCrop">
          <ac:chgData name="Randy O. Wayne" userId="c2df1a9d-6b2f-4a56-bd49-bfb7e69889e3" providerId="ADAL" clId="{7C5FFC2C-D6F5-4B86-B96E-98FB97CCF17E}" dt="2026-10-19T09:54:54.779" v="1676" actId="732"/>
          <ac:picMkLst>
            <pc:docMk/>
            <pc:sldMk cId="1790574492" sldId="333"/>
            <ac:picMk id="3" creationId="{17BB4DBE-87BE-5611-D788-E9E1638E1CD7}"/>
          </ac:picMkLst>
        </pc:picChg>
        <pc:picChg chg="add mod modCrop">
          <ac:chgData name="Randy O. Wayne" userId="c2df1a9d-6b2f-4a56-bd49-bfb7e69889e3" providerId="ADAL" clId="{7C5FFC2C-D6F5-4B86-B96E-98FB97CCF17E}" dt="2026-10-19T09:55:05.426" v="1677" actId="1076"/>
          <ac:picMkLst>
            <pc:docMk/>
            <pc:sldMk cId="1790574492" sldId="333"/>
            <ac:picMk id="5" creationId="{D6FC3F1E-AE46-2A28-3F0C-1B652A2564C1}"/>
          </ac:picMkLst>
        </pc:picChg>
      </pc:sldChg>
      <pc:sldChg chg="addSp delSp modSp new mod setBg">
        <pc:chgData name="Randy O. Wayne" userId="c2df1a9d-6b2f-4a56-bd49-bfb7e69889e3" providerId="ADAL" clId="{7C5FFC2C-D6F5-4B86-B96E-98FB97CCF17E}" dt="2026-10-19T10:03:03.082" v="1732" actId="22"/>
        <pc:sldMkLst>
          <pc:docMk/>
          <pc:sldMk cId="1304739839" sldId="334"/>
        </pc:sldMkLst>
        <pc:picChg chg="add">
          <ac:chgData name="Randy O. Wayne" userId="c2df1a9d-6b2f-4a56-bd49-bfb7e69889e3" providerId="ADAL" clId="{7C5FFC2C-D6F5-4B86-B96E-98FB97CCF17E}" dt="2026-10-19T10:03:03.082" v="1732" actId="22"/>
          <ac:picMkLst>
            <pc:docMk/>
            <pc:sldMk cId="1304739839" sldId="334"/>
            <ac:picMk id="5" creationId="{869E6EB9-3218-2630-47BB-C8715C33C152}"/>
          </ac:picMkLst>
        </pc:picChg>
      </pc:sldChg>
      <pc:sldChg chg="addSp new del mod modShow">
        <pc:chgData name="Randy O. Wayne" userId="c2df1a9d-6b2f-4a56-bd49-bfb7e69889e3" providerId="ADAL" clId="{7C5FFC2C-D6F5-4B86-B96E-98FB97CCF17E}" dt="2026-10-21T13:18:37.162" v="2098" actId="47"/>
        <pc:sldMkLst>
          <pc:docMk/>
          <pc:sldMk cId="1843727312" sldId="335"/>
        </pc:sldMkLst>
      </pc:sldChg>
      <pc:sldChg chg="addSp modSp new mod">
        <pc:chgData name="Randy O. Wayne" userId="c2df1a9d-6b2f-4a56-bd49-bfb7e69889e3" providerId="ADAL" clId="{7C5FFC2C-D6F5-4B86-B96E-98FB97CCF17E}" dt="2026-10-19T12:07:08.912" v="2064" actId="20577"/>
        <pc:sldMkLst>
          <pc:docMk/>
          <pc:sldMk cId="1619406992" sldId="336"/>
        </pc:sldMkLst>
        <pc:spChg chg="add mod">
          <ac:chgData name="Randy O. Wayne" userId="c2df1a9d-6b2f-4a56-bd49-bfb7e69889e3" providerId="ADAL" clId="{7C5FFC2C-D6F5-4B86-B96E-98FB97CCF17E}" dt="2026-10-19T12:07:08.912" v="2064" actId="20577"/>
          <ac:spMkLst>
            <pc:docMk/>
            <pc:sldMk cId="1619406992" sldId="336"/>
            <ac:spMk id="4" creationId="{C10E24BB-7AC0-19FC-E6BD-4D88950368C0}"/>
          </ac:spMkLst>
        </pc:spChg>
        <pc:picChg chg="add mod">
          <ac:chgData name="Randy O. Wayne" userId="c2df1a9d-6b2f-4a56-bd49-bfb7e69889e3" providerId="ADAL" clId="{7C5FFC2C-D6F5-4B86-B96E-98FB97CCF17E}" dt="2026-10-19T10:08:29.005" v="1765" actId="1076"/>
          <ac:picMkLst>
            <pc:docMk/>
            <pc:sldMk cId="1619406992" sldId="336"/>
            <ac:picMk id="3" creationId="{1B25C237-63FF-08BF-048D-91FCC01538F9}"/>
          </ac:picMkLst>
        </pc:picChg>
      </pc:sldChg>
      <pc:sldChg chg="addSp modSp add mod">
        <pc:chgData name="Randy O. Wayne" userId="c2df1a9d-6b2f-4a56-bd49-bfb7e69889e3" providerId="ADAL" clId="{7C5FFC2C-D6F5-4B86-B96E-98FB97CCF17E}" dt="2026-10-19T10:11:10.266" v="1783" actId="20577"/>
        <pc:sldMkLst>
          <pc:docMk/>
          <pc:sldMk cId="1421898134" sldId="337"/>
        </pc:sldMkLst>
        <pc:spChg chg="mod">
          <ac:chgData name="Randy O. Wayne" userId="c2df1a9d-6b2f-4a56-bd49-bfb7e69889e3" providerId="ADAL" clId="{7C5FFC2C-D6F5-4B86-B96E-98FB97CCF17E}" dt="2026-10-19T10:11:10.266" v="1783" actId="20577"/>
          <ac:spMkLst>
            <pc:docMk/>
            <pc:sldMk cId="1421898134" sldId="337"/>
            <ac:spMk id="4" creationId="{8335C141-A41F-F5FF-3706-B22442A4720C}"/>
          </ac:spMkLst>
        </pc:spChg>
        <pc:cxnChg chg="add mod">
          <ac:chgData name="Randy O. Wayne" userId="c2df1a9d-6b2f-4a56-bd49-bfb7e69889e3" providerId="ADAL" clId="{7C5FFC2C-D6F5-4B86-B96E-98FB97CCF17E}" dt="2026-10-19T10:10:07.291" v="1770" actId="1076"/>
          <ac:cxnSpMkLst>
            <pc:docMk/>
            <pc:sldMk cId="1421898134" sldId="337"/>
            <ac:cxnSpMk id="5" creationId="{32D3B8D6-7E43-96B2-7469-03789B168913}"/>
          </ac:cxnSpMkLst>
        </pc:cxnChg>
        <pc:cxnChg chg="add mod">
          <ac:chgData name="Randy O. Wayne" userId="c2df1a9d-6b2f-4a56-bd49-bfb7e69889e3" providerId="ADAL" clId="{7C5FFC2C-D6F5-4B86-B96E-98FB97CCF17E}" dt="2026-10-19T10:10:25.512" v="1772" actId="1076"/>
          <ac:cxnSpMkLst>
            <pc:docMk/>
            <pc:sldMk cId="1421898134" sldId="337"/>
            <ac:cxnSpMk id="6" creationId="{DD0C4A46-CFCB-9888-D2D4-1601D5D37972}"/>
          </ac:cxnSpMkLst>
        </pc:cxnChg>
      </pc:sldChg>
      <pc:sldChg chg="addSp modSp add mod">
        <pc:chgData name="Randy O. Wayne" userId="c2df1a9d-6b2f-4a56-bd49-bfb7e69889e3" providerId="ADAL" clId="{7C5FFC2C-D6F5-4B86-B96E-98FB97CCF17E}" dt="2026-10-19T10:12:40.678" v="1790" actId="1076"/>
        <pc:sldMkLst>
          <pc:docMk/>
          <pc:sldMk cId="1273685662" sldId="338"/>
        </pc:sldMkLst>
        <pc:spChg chg="mod">
          <ac:chgData name="Randy O. Wayne" userId="c2df1a9d-6b2f-4a56-bd49-bfb7e69889e3" providerId="ADAL" clId="{7C5FFC2C-D6F5-4B86-B96E-98FB97CCF17E}" dt="2026-10-19T10:11:01.338" v="1782" actId="20577"/>
          <ac:spMkLst>
            <pc:docMk/>
            <pc:sldMk cId="1273685662" sldId="338"/>
            <ac:spMk id="4" creationId="{6D48BF29-8B1C-7E9A-9883-141A4F8F70DE}"/>
          </ac:spMkLst>
        </pc:spChg>
        <pc:picChg chg="add mod">
          <ac:chgData name="Randy O. Wayne" userId="c2df1a9d-6b2f-4a56-bd49-bfb7e69889e3" providerId="ADAL" clId="{7C5FFC2C-D6F5-4B86-B96E-98FB97CCF17E}" dt="2026-10-19T10:12:40.678" v="1790" actId="1076"/>
          <ac:picMkLst>
            <pc:docMk/>
            <pc:sldMk cId="1273685662" sldId="338"/>
            <ac:picMk id="9" creationId="{B4F4868A-83DA-A832-CA5C-FCDC1A35168C}"/>
          </ac:picMkLst>
        </pc:picChg>
        <pc:cxnChg chg="add mod">
          <ac:chgData name="Randy O. Wayne" userId="c2df1a9d-6b2f-4a56-bd49-bfb7e69889e3" providerId="ADAL" clId="{7C5FFC2C-D6F5-4B86-B96E-98FB97CCF17E}" dt="2026-10-19T10:11:43.085" v="1785" actId="1076"/>
          <ac:cxnSpMkLst>
            <pc:docMk/>
            <pc:sldMk cId="1273685662" sldId="338"/>
            <ac:cxnSpMk id="2" creationId="{EC3520E8-9E4C-0D84-704E-8E597773CD6C}"/>
          </ac:cxnSpMkLst>
        </pc:cxnChg>
        <pc:cxnChg chg="add mod">
          <ac:chgData name="Randy O. Wayne" userId="c2df1a9d-6b2f-4a56-bd49-bfb7e69889e3" providerId="ADAL" clId="{7C5FFC2C-D6F5-4B86-B96E-98FB97CCF17E}" dt="2026-10-19T10:11:55.366" v="1787" actId="1076"/>
          <ac:cxnSpMkLst>
            <pc:docMk/>
            <pc:sldMk cId="1273685662" sldId="338"/>
            <ac:cxnSpMk id="7" creationId="{F0A7EE2F-237E-37C9-7C7F-6DCE63EA431D}"/>
          </ac:cxnSpMkLst>
        </pc:cxnChg>
      </pc:sldChg>
      <pc:sldChg chg="addSp modSp new mod">
        <pc:chgData name="Randy O. Wayne" userId="c2df1a9d-6b2f-4a56-bd49-bfb7e69889e3" providerId="ADAL" clId="{7C5FFC2C-D6F5-4B86-B96E-98FB97CCF17E}" dt="2026-10-19T11:42:34.026" v="1908" actId="114"/>
        <pc:sldMkLst>
          <pc:docMk/>
          <pc:sldMk cId="3575450706" sldId="339"/>
        </pc:sldMkLst>
        <pc:spChg chg="add mod">
          <ac:chgData name="Randy O. Wayne" userId="c2df1a9d-6b2f-4a56-bd49-bfb7e69889e3" providerId="ADAL" clId="{7C5FFC2C-D6F5-4B86-B96E-98FB97CCF17E}" dt="2026-10-19T11:42:34.026" v="1908" actId="114"/>
          <ac:spMkLst>
            <pc:docMk/>
            <pc:sldMk cId="3575450706" sldId="339"/>
            <ac:spMk id="2" creationId="{FCC39FE3-F13D-1586-10D5-A3B46BC63E18}"/>
          </ac:spMkLst>
        </pc:spChg>
        <pc:picChg chg="add mod">
          <ac:chgData name="Randy O. Wayne" userId="c2df1a9d-6b2f-4a56-bd49-bfb7e69889e3" providerId="ADAL" clId="{7C5FFC2C-D6F5-4B86-B96E-98FB97CCF17E}" dt="2026-10-19T11:42:00.743" v="1902" actId="1076"/>
          <ac:picMkLst>
            <pc:docMk/>
            <pc:sldMk cId="3575450706" sldId="339"/>
            <ac:picMk id="4" creationId="{E4E6CBFF-40C0-B95D-C4BB-D4586D4A118D}"/>
          </ac:picMkLst>
        </pc:picChg>
      </pc:sldChg>
      <pc:sldChg chg="addSp modSp new mod">
        <pc:chgData name="Randy O. Wayne" userId="c2df1a9d-6b2f-4a56-bd49-bfb7e69889e3" providerId="ADAL" clId="{7C5FFC2C-D6F5-4B86-B96E-98FB97CCF17E}" dt="2026-10-19T17:44:03.852" v="2096" actId="1076"/>
        <pc:sldMkLst>
          <pc:docMk/>
          <pc:sldMk cId="1196840920" sldId="340"/>
        </pc:sldMkLst>
        <pc:spChg chg="add mod">
          <ac:chgData name="Randy O. Wayne" userId="c2df1a9d-6b2f-4a56-bd49-bfb7e69889e3" providerId="ADAL" clId="{7C5FFC2C-D6F5-4B86-B96E-98FB97CCF17E}" dt="2026-10-19T11:58:47.173" v="2050" actId="114"/>
          <ac:spMkLst>
            <pc:docMk/>
            <pc:sldMk cId="1196840920" sldId="340"/>
            <ac:spMk id="2" creationId="{41DACC06-588A-CE2D-48C5-9F9A5661C9C6}"/>
          </ac:spMkLst>
        </pc:spChg>
        <pc:spChg chg="add mod">
          <ac:chgData name="Randy O. Wayne" userId="c2df1a9d-6b2f-4a56-bd49-bfb7e69889e3" providerId="ADAL" clId="{7C5FFC2C-D6F5-4B86-B96E-98FB97CCF17E}" dt="2026-10-19T17:44:03.852" v="2096" actId="1076"/>
          <ac:spMkLst>
            <pc:docMk/>
            <pc:sldMk cId="1196840920" sldId="340"/>
            <ac:spMk id="5" creationId="{2FDC4A5B-B928-7CD1-F6E0-3631726505AB}"/>
          </ac:spMkLst>
        </pc:spChg>
        <pc:picChg chg="add mod">
          <ac:chgData name="Randy O. Wayne" userId="c2df1a9d-6b2f-4a56-bd49-bfb7e69889e3" providerId="ADAL" clId="{7C5FFC2C-D6F5-4B86-B96E-98FB97CCF17E}" dt="2026-10-19T11:57:59.188" v="2044" actId="1076"/>
          <ac:picMkLst>
            <pc:docMk/>
            <pc:sldMk cId="1196840920" sldId="340"/>
            <ac:picMk id="4" creationId="{09A735C0-4464-D9EB-BF4F-30AB0CF567C7}"/>
          </ac:picMkLst>
        </pc:picChg>
      </pc:sldChg>
      <pc:sldChg chg="addSp modSp new mod setBg">
        <pc:chgData name="Randy O. Wayne" userId="c2df1a9d-6b2f-4a56-bd49-bfb7e69889e3" providerId="ADAL" clId="{7C5FFC2C-D6F5-4B86-B96E-98FB97CCF17E}" dt="2026-10-19T12:15:34.218" v="2067" actId="26606"/>
        <pc:sldMkLst>
          <pc:docMk/>
          <pc:sldMk cId="620214957" sldId="341"/>
        </pc:sldMkLst>
        <pc:spChg chg="add">
          <ac:chgData name="Randy O. Wayne" userId="c2df1a9d-6b2f-4a56-bd49-bfb7e69889e3" providerId="ADAL" clId="{7C5FFC2C-D6F5-4B86-B96E-98FB97CCF17E}" dt="2026-10-19T12:15:34.218" v="2067" actId="26606"/>
          <ac:spMkLst>
            <pc:docMk/>
            <pc:sldMk cId="620214957" sldId="341"/>
            <ac:spMk id="8" creationId="{14995E8B-DB3C-4E23-9186-1613402BFDCF}"/>
          </ac:spMkLst>
        </pc:spChg>
        <pc:spChg chg="add">
          <ac:chgData name="Randy O. Wayne" userId="c2df1a9d-6b2f-4a56-bd49-bfb7e69889e3" providerId="ADAL" clId="{7C5FFC2C-D6F5-4B86-B96E-98FB97CCF17E}" dt="2026-10-19T12:15:34.218" v="2067" actId="26606"/>
          <ac:spMkLst>
            <pc:docMk/>
            <pc:sldMk cId="620214957" sldId="341"/>
            <ac:spMk id="10" creationId="{CF21E7C5-2080-4549-97AA-9A6688257789}"/>
          </ac:spMkLst>
        </pc:spChg>
        <pc:spChg chg="add">
          <ac:chgData name="Randy O. Wayne" userId="c2df1a9d-6b2f-4a56-bd49-bfb7e69889e3" providerId="ADAL" clId="{7C5FFC2C-D6F5-4B86-B96E-98FB97CCF17E}" dt="2026-10-19T12:15:34.218" v="2067" actId="26606"/>
          <ac:spMkLst>
            <pc:docMk/>
            <pc:sldMk cId="620214957" sldId="341"/>
            <ac:spMk id="20" creationId="{57957B04-C024-4B5F-B7C3-20FAE3F1D3CA}"/>
          </ac:spMkLst>
        </pc:spChg>
        <pc:spChg chg="add">
          <ac:chgData name="Randy O. Wayne" userId="c2df1a9d-6b2f-4a56-bd49-bfb7e69889e3" providerId="ADAL" clId="{7C5FFC2C-D6F5-4B86-B96E-98FB97CCF17E}" dt="2026-10-19T12:15:34.218" v="2067" actId="26606"/>
          <ac:spMkLst>
            <pc:docMk/>
            <pc:sldMk cId="620214957" sldId="341"/>
            <ac:spMk id="22" creationId="{C6FBFCE4-B693-49EB-9CE1-4420332195E7}"/>
          </ac:spMkLst>
        </pc:spChg>
        <pc:grpChg chg="add">
          <ac:chgData name="Randy O. Wayne" userId="c2df1a9d-6b2f-4a56-bd49-bfb7e69889e3" providerId="ADAL" clId="{7C5FFC2C-D6F5-4B86-B96E-98FB97CCF17E}" dt="2026-10-19T12:15:34.218" v="2067" actId="26606"/>
          <ac:grpSpMkLst>
            <pc:docMk/>
            <pc:sldMk cId="620214957" sldId="341"/>
            <ac:grpSpMk id="12" creationId="{58454601-8C5B-41C4-8012-BF42AE4E16F2}"/>
          </ac:grpSpMkLst>
        </pc:grpChg>
        <pc:grpChg chg="add">
          <ac:chgData name="Randy O. Wayne" userId="c2df1a9d-6b2f-4a56-bd49-bfb7e69889e3" providerId="ADAL" clId="{7C5FFC2C-D6F5-4B86-B96E-98FB97CCF17E}" dt="2026-10-19T12:15:34.218" v="2067" actId="26606"/>
          <ac:grpSpMkLst>
            <pc:docMk/>
            <pc:sldMk cId="620214957" sldId="341"/>
            <ac:grpSpMk id="24" creationId="{8FFC4225-9683-4D55-8686-FCDDB8BCBF38}"/>
          </ac:grpSpMkLst>
        </pc:grpChg>
        <pc:grpChg chg="add">
          <ac:chgData name="Randy O. Wayne" userId="c2df1a9d-6b2f-4a56-bd49-bfb7e69889e3" providerId="ADAL" clId="{7C5FFC2C-D6F5-4B86-B96E-98FB97CCF17E}" dt="2026-10-19T12:15:34.218" v="2067" actId="26606"/>
          <ac:grpSpMkLst>
            <pc:docMk/>
            <pc:sldMk cId="620214957" sldId="341"/>
            <ac:grpSpMk id="30" creationId="{2993EE7D-6C2F-43A3-9C60-0C79DB9E529F}"/>
          </ac:grpSpMkLst>
        </pc:grpChg>
        <pc:picChg chg="add mod">
          <ac:chgData name="Randy O. Wayne" userId="c2df1a9d-6b2f-4a56-bd49-bfb7e69889e3" providerId="ADAL" clId="{7C5FFC2C-D6F5-4B86-B96E-98FB97CCF17E}" dt="2026-10-19T12:15:34.218" v="2067" actId="26606"/>
          <ac:picMkLst>
            <pc:docMk/>
            <pc:sldMk cId="620214957" sldId="341"/>
            <ac:picMk id="3" creationId="{04471B1A-5090-33B9-B250-CAADB3C8A2A7}"/>
          </ac:picMkLst>
        </pc:picChg>
      </pc:sldChg>
      <pc:sldChg chg="delSp add setBg delDesignElem">
        <pc:chgData name="Randy O. Wayne" userId="c2df1a9d-6b2f-4a56-bd49-bfb7e69889e3" providerId="ADAL" clId="{7C5FFC2C-D6F5-4B86-B96E-98FB97CCF17E}" dt="2026-10-19T14:51:41.583" v="2077"/>
        <pc:sldMkLst>
          <pc:docMk/>
          <pc:sldMk cId="2238871445" sldId="342"/>
        </pc:sldMkLst>
      </pc:sldChg>
      <pc:sldChg chg="addSp modSp new mod">
        <pc:chgData name="Randy O. Wayne" userId="c2df1a9d-6b2f-4a56-bd49-bfb7e69889e3" providerId="ADAL" clId="{7C5FFC2C-D6F5-4B86-B96E-98FB97CCF17E}" dt="2026-10-19T14:49:07.075" v="2074" actId="931"/>
        <pc:sldMkLst>
          <pc:docMk/>
          <pc:sldMk cId="1717474690" sldId="343"/>
        </pc:sldMkLst>
        <pc:picChg chg="add mod">
          <ac:chgData name="Randy O. Wayne" userId="c2df1a9d-6b2f-4a56-bd49-bfb7e69889e3" providerId="ADAL" clId="{7C5FFC2C-D6F5-4B86-B96E-98FB97CCF17E}" dt="2026-10-19T14:49:07.075" v="2074" actId="931"/>
          <ac:picMkLst>
            <pc:docMk/>
            <pc:sldMk cId="1717474690" sldId="343"/>
            <ac:picMk id="3" creationId="{6F0465A7-52B9-62E7-C4A6-0465A0FDFD0B}"/>
          </ac:picMkLst>
        </pc:picChg>
      </pc:sldChg>
      <pc:sldChg chg="addSp modSp new mod setBg">
        <pc:chgData name="Randy O. Wayne" userId="c2df1a9d-6b2f-4a56-bd49-bfb7e69889e3" providerId="ADAL" clId="{7C5FFC2C-D6F5-4B86-B96E-98FB97CCF17E}" dt="2026-10-19T14:55:41.477" v="2080" actId="26606"/>
        <pc:sldMkLst>
          <pc:docMk/>
          <pc:sldMk cId="1883137098" sldId="344"/>
        </pc:sldMkLst>
        <pc:spChg chg="add">
          <ac:chgData name="Randy O. Wayne" userId="c2df1a9d-6b2f-4a56-bd49-bfb7e69889e3" providerId="ADAL" clId="{7C5FFC2C-D6F5-4B86-B96E-98FB97CCF17E}" dt="2026-10-19T14:55:41.477" v="2080" actId="26606"/>
          <ac:spMkLst>
            <pc:docMk/>
            <pc:sldMk cId="1883137098" sldId="344"/>
            <ac:spMk id="8" creationId="{14995E8B-DB3C-4E23-9186-1613402BFDCF}"/>
          </ac:spMkLst>
        </pc:spChg>
        <pc:spChg chg="add">
          <ac:chgData name="Randy O. Wayne" userId="c2df1a9d-6b2f-4a56-bd49-bfb7e69889e3" providerId="ADAL" clId="{7C5FFC2C-D6F5-4B86-B96E-98FB97CCF17E}" dt="2026-10-19T14:55:41.477" v="2080" actId="26606"/>
          <ac:spMkLst>
            <pc:docMk/>
            <pc:sldMk cId="1883137098" sldId="344"/>
            <ac:spMk id="10" creationId="{CF21E7C5-2080-4549-97AA-9A6688257789}"/>
          </ac:spMkLst>
        </pc:spChg>
        <pc:spChg chg="add">
          <ac:chgData name="Randy O. Wayne" userId="c2df1a9d-6b2f-4a56-bd49-bfb7e69889e3" providerId="ADAL" clId="{7C5FFC2C-D6F5-4B86-B96E-98FB97CCF17E}" dt="2026-10-19T14:55:41.477" v="2080" actId="26606"/>
          <ac:spMkLst>
            <pc:docMk/>
            <pc:sldMk cId="1883137098" sldId="344"/>
            <ac:spMk id="20" creationId="{57957B04-C024-4B5F-B7C3-20FAE3F1D3CA}"/>
          </ac:spMkLst>
        </pc:spChg>
        <pc:spChg chg="add">
          <ac:chgData name="Randy O. Wayne" userId="c2df1a9d-6b2f-4a56-bd49-bfb7e69889e3" providerId="ADAL" clId="{7C5FFC2C-D6F5-4B86-B96E-98FB97CCF17E}" dt="2026-10-19T14:55:41.477" v="2080" actId="26606"/>
          <ac:spMkLst>
            <pc:docMk/>
            <pc:sldMk cId="1883137098" sldId="344"/>
            <ac:spMk id="22" creationId="{C6FBFCE4-B693-49EB-9CE1-4420332195E7}"/>
          </ac:spMkLst>
        </pc:spChg>
        <pc:grpChg chg="add">
          <ac:chgData name="Randy O. Wayne" userId="c2df1a9d-6b2f-4a56-bd49-bfb7e69889e3" providerId="ADAL" clId="{7C5FFC2C-D6F5-4B86-B96E-98FB97CCF17E}" dt="2026-10-19T14:55:41.477" v="2080" actId="26606"/>
          <ac:grpSpMkLst>
            <pc:docMk/>
            <pc:sldMk cId="1883137098" sldId="344"/>
            <ac:grpSpMk id="12" creationId="{58454601-8C5B-41C4-8012-BF42AE4E16F2}"/>
          </ac:grpSpMkLst>
        </pc:grpChg>
        <pc:grpChg chg="add">
          <ac:chgData name="Randy O. Wayne" userId="c2df1a9d-6b2f-4a56-bd49-bfb7e69889e3" providerId="ADAL" clId="{7C5FFC2C-D6F5-4B86-B96E-98FB97CCF17E}" dt="2026-10-19T14:55:41.477" v="2080" actId="26606"/>
          <ac:grpSpMkLst>
            <pc:docMk/>
            <pc:sldMk cId="1883137098" sldId="344"/>
            <ac:grpSpMk id="24" creationId="{8FFC4225-9683-4D55-8686-FCDDB8BCBF38}"/>
          </ac:grpSpMkLst>
        </pc:grpChg>
        <pc:grpChg chg="add">
          <ac:chgData name="Randy O. Wayne" userId="c2df1a9d-6b2f-4a56-bd49-bfb7e69889e3" providerId="ADAL" clId="{7C5FFC2C-D6F5-4B86-B96E-98FB97CCF17E}" dt="2026-10-19T14:55:41.477" v="2080" actId="26606"/>
          <ac:grpSpMkLst>
            <pc:docMk/>
            <pc:sldMk cId="1883137098" sldId="344"/>
            <ac:grpSpMk id="30" creationId="{2993EE7D-6C2F-43A3-9C60-0C79DB9E529F}"/>
          </ac:grpSpMkLst>
        </pc:grpChg>
        <pc:picChg chg="add mod">
          <ac:chgData name="Randy O. Wayne" userId="c2df1a9d-6b2f-4a56-bd49-bfb7e69889e3" providerId="ADAL" clId="{7C5FFC2C-D6F5-4B86-B96E-98FB97CCF17E}" dt="2026-10-19T14:55:41.477" v="2080" actId="26606"/>
          <ac:picMkLst>
            <pc:docMk/>
            <pc:sldMk cId="1883137098" sldId="344"/>
            <ac:picMk id="3" creationId="{38B202F1-1FB1-B606-EC1C-075D3D1E0694}"/>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2C978-B571-487F-AA78-D0A0B049951C}" type="datetimeFigureOut">
              <a:rPr lang="en-US" smtClean="0"/>
              <a:t>10/24/2026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6CEF26D-FDF6-443F-B21C-7B50CD61E74B}" type="slidenum">
              <a:rPr lang="en-US" smtClean="0"/>
              <a:t>‹#›</a:t>
            </a:fld>
            <a:endParaRPr lang="en-US"/>
          </a:p>
        </p:txBody>
      </p:sp>
    </p:spTree>
    <p:extLst>
      <p:ext uri="{BB962C8B-B14F-4D97-AF65-F5344CB8AC3E}">
        <p14:creationId xmlns:p14="http://schemas.microsoft.com/office/powerpoint/2010/main" val="24288809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CEF26D-FDF6-443F-B21C-7B50CD61E74B}" type="slidenum">
              <a:rPr lang="en-US" smtClean="0"/>
              <a:t>10</a:t>
            </a:fld>
            <a:endParaRPr lang="en-US"/>
          </a:p>
        </p:txBody>
      </p:sp>
    </p:spTree>
    <p:extLst>
      <p:ext uri="{BB962C8B-B14F-4D97-AF65-F5344CB8AC3E}">
        <p14:creationId xmlns:p14="http://schemas.microsoft.com/office/powerpoint/2010/main" val="35942136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34F686-6300-F51A-B628-C91251E7998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A5E533-F1D8-E117-F2A5-FDA8CF4CAEB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7062E8F-E926-3D72-3A0E-D5E54EA1DA33}"/>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157A210A-D329-8FC1-AA08-29787B8AB43C}"/>
              </a:ext>
            </a:extLst>
          </p:cNvPr>
          <p:cNvSpPr>
            <a:spLocks noGrp="1"/>
          </p:cNvSpPr>
          <p:nvPr>
            <p:ph type="sldNum" sz="quarter" idx="5"/>
          </p:nvPr>
        </p:nvSpPr>
        <p:spPr/>
        <p:txBody>
          <a:bodyPr/>
          <a:lstStyle/>
          <a:p>
            <a:fld id="{36CEF26D-FDF6-443F-B21C-7B50CD61E74B}" type="slidenum">
              <a:rPr lang="en-US" smtClean="0"/>
              <a:t>11</a:t>
            </a:fld>
            <a:endParaRPr lang="en-US"/>
          </a:p>
        </p:txBody>
      </p:sp>
    </p:spTree>
    <p:extLst>
      <p:ext uri="{BB962C8B-B14F-4D97-AF65-F5344CB8AC3E}">
        <p14:creationId xmlns:p14="http://schemas.microsoft.com/office/powerpoint/2010/main" val="265501122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36CEF26D-FDF6-443F-B21C-7B50CD61E74B}" type="slidenum">
              <a:rPr lang="en-US" smtClean="0"/>
              <a:t>51</a:t>
            </a:fld>
            <a:endParaRPr lang="en-US"/>
          </a:p>
        </p:txBody>
      </p:sp>
    </p:spTree>
    <p:extLst>
      <p:ext uri="{BB962C8B-B14F-4D97-AF65-F5344CB8AC3E}">
        <p14:creationId xmlns:p14="http://schemas.microsoft.com/office/powerpoint/2010/main" val="16691630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2F6CAF9-7870-B6E7-83E1-C34A548B2CF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84A17B2-9BB3-4C1A-3987-083EDD96D50B}"/>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DB253BD-BA2E-C498-E4D2-F04E380FFCF1}"/>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5" name="Footer Placeholder 4">
            <a:extLst>
              <a:ext uri="{FF2B5EF4-FFF2-40B4-BE49-F238E27FC236}">
                <a16:creationId xmlns:a16="http://schemas.microsoft.com/office/drawing/2014/main" id="{24068097-590E-8167-1679-0CAD1C23F70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1504419-DEC5-2FFF-747A-7B5EBA451378}"/>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25505531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7D8B18-BD41-58AB-E832-53AD31A252B2}"/>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619684C-23C7-2099-7516-9D545080C31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93F44352-35CE-51C9-2028-E9003BD8DBE7}"/>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5" name="Footer Placeholder 4">
            <a:extLst>
              <a:ext uri="{FF2B5EF4-FFF2-40B4-BE49-F238E27FC236}">
                <a16:creationId xmlns:a16="http://schemas.microsoft.com/office/drawing/2014/main" id="{8734B0FC-F6AC-E34D-138B-0A90EB57856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902D4D-ED3E-38EB-8C73-8A0BEB023557}"/>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33890239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882D08D-6AD6-7EA1-4A72-50859344F103}"/>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EF5AF8B-072F-5462-8214-3FE78A4FA86D}"/>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A93F5F4-1A77-D6A2-ED88-67E5DFB97E74}"/>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5" name="Footer Placeholder 4">
            <a:extLst>
              <a:ext uri="{FF2B5EF4-FFF2-40B4-BE49-F238E27FC236}">
                <a16:creationId xmlns:a16="http://schemas.microsoft.com/office/drawing/2014/main" id="{DEDE7C19-B262-0578-295D-E7A51DE6D96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54BE288-7491-6668-C168-E54D3BD25EDF}"/>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40673683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1E9A43-385A-56B8-F43E-2A431BA0CEC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393B60F-2F18-9B94-7C6B-27E757B6578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32277FED-348D-940E-21B0-4D7BA923B56F}"/>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6026EBB2-E5C2-BF0E-0F9F-CD692F5E6AC1}"/>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6" name="Footer Placeholder 5">
            <a:extLst>
              <a:ext uri="{FF2B5EF4-FFF2-40B4-BE49-F238E27FC236}">
                <a16:creationId xmlns:a16="http://schemas.microsoft.com/office/drawing/2014/main" id="{A1DD122C-1EE3-AA4F-3BDD-5153C5E6EBB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A9532D-33FA-C808-83A5-642C3D97D80F}"/>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28287321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08659-7F7B-862D-91A1-BAC5B994E07C}"/>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A27DC1E-9B0F-05EF-CF4D-58D54974230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100DD99-AB15-AA46-CE93-97C0F5D177F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C5C8125-4A76-7E4D-431D-25CCFDCD2EE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7AE63030-1829-B783-FA59-0DC27D1F528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FE44DE14-BAF5-3F60-AE1C-C01BADDD03DC}"/>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8" name="Footer Placeholder 7">
            <a:extLst>
              <a:ext uri="{FF2B5EF4-FFF2-40B4-BE49-F238E27FC236}">
                <a16:creationId xmlns:a16="http://schemas.microsoft.com/office/drawing/2014/main" id="{15BCA695-5105-7AA8-A9CF-E636EFF6B03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3C877E0-4B09-B7CB-07F3-70A25A8AC931}"/>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380128764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490C7E-92F1-0054-4CED-11AAA1668FA8}"/>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6856D6B-1AC3-8E4E-DC4F-76A5E6A8907D}"/>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4" name="Footer Placeholder 3">
            <a:extLst>
              <a:ext uri="{FF2B5EF4-FFF2-40B4-BE49-F238E27FC236}">
                <a16:creationId xmlns:a16="http://schemas.microsoft.com/office/drawing/2014/main" id="{CCF119DA-55BA-EC55-E5C4-25FFB2E238D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59F468-3366-D4E9-B8E8-70CDE60041DF}"/>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30989016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46F213C-F123-0DDB-C3A9-74EA7DD50C49}"/>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3" name="Footer Placeholder 2">
            <a:extLst>
              <a:ext uri="{FF2B5EF4-FFF2-40B4-BE49-F238E27FC236}">
                <a16:creationId xmlns:a16="http://schemas.microsoft.com/office/drawing/2014/main" id="{683FEDC6-B21E-5357-7CA7-1EC932BD2AD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C72B6B7-0357-B8C3-1C6F-8ABFA3491A5E}"/>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26052771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EABACD-E187-74FD-843C-1AA1BED6B9A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6452A54-8315-C6DB-3019-5ED89F7EF85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C47B821-D844-C398-A8B6-05146B8E060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68AC7A4-DBAA-FCE2-C3E1-FBCCAB08F581}"/>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6" name="Footer Placeholder 5">
            <a:extLst>
              <a:ext uri="{FF2B5EF4-FFF2-40B4-BE49-F238E27FC236}">
                <a16:creationId xmlns:a16="http://schemas.microsoft.com/office/drawing/2014/main" id="{EDA72366-E3C2-F4FA-BC77-B084524E77E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454C5D-3BB7-F8DE-10FD-8FB1902AEF46}"/>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27608351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ADD064-61AD-D4FC-BF14-BE1C92ABC91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EF34A89-A7DB-701A-5457-5F23F0FC73F6}"/>
              </a:ext>
            </a:extLst>
          </p:cNvPr>
          <p:cNvSpPr>
            <a:spLocks noGrp="1" noChangeAspect="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8ACC8FAD-A4E2-B0D8-365F-1F26FE44A9E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DCDD039-2448-4CE2-7ECC-FE7D42FC664B}"/>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6" name="Footer Placeholder 5">
            <a:extLst>
              <a:ext uri="{FF2B5EF4-FFF2-40B4-BE49-F238E27FC236}">
                <a16:creationId xmlns:a16="http://schemas.microsoft.com/office/drawing/2014/main" id="{90FEFF65-450C-73D9-7973-03E25400C72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BF118A6-A34E-C4A7-DBA0-8051A30F9A4F}"/>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29342368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8CF96A-D54C-1B3D-24BD-95CB95514E9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3A6406F-3BC7-6FFF-F5CA-20A2988C074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C660DE2-8B1D-FED0-957C-53EF6DCA667B}"/>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5" name="Footer Placeholder 4">
            <a:extLst>
              <a:ext uri="{FF2B5EF4-FFF2-40B4-BE49-F238E27FC236}">
                <a16:creationId xmlns:a16="http://schemas.microsoft.com/office/drawing/2014/main" id="{0FDF0300-B425-3773-5841-719905FECE1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A932DC-5C95-DDD9-0608-4E9D91ECD7E6}"/>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7925060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C664F78-391C-C906-BCCB-23BA24BF009B}"/>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0A1145C-4137-1B3B-5F4B-CF3E89A865A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53BB2BB-DD7B-D023-C578-17FD9AD22996}"/>
              </a:ext>
            </a:extLst>
          </p:cNvPr>
          <p:cNvSpPr>
            <a:spLocks noGrp="1"/>
          </p:cNvSpPr>
          <p:nvPr>
            <p:ph type="dt" sz="half" idx="10"/>
          </p:nvPr>
        </p:nvSpPr>
        <p:spPr/>
        <p:txBody>
          <a:bodyPr/>
          <a:lstStyle/>
          <a:p>
            <a:fld id="{946D3050-5041-463C-BFFE-C31058D28894}" type="datetimeFigureOut">
              <a:rPr lang="en-US" smtClean="0"/>
              <a:t>10/24/2026</a:t>
            </a:fld>
            <a:endParaRPr lang="en-US"/>
          </a:p>
        </p:txBody>
      </p:sp>
      <p:sp>
        <p:nvSpPr>
          <p:cNvPr id="5" name="Footer Placeholder 4">
            <a:extLst>
              <a:ext uri="{FF2B5EF4-FFF2-40B4-BE49-F238E27FC236}">
                <a16:creationId xmlns:a16="http://schemas.microsoft.com/office/drawing/2014/main" id="{1D8E39B3-EE0F-EFC1-EC2E-9B29AB892C2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8D5C0DA-E0A0-0F7C-7531-E600E378D147}"/>
              </a:ext>
            </a:extLst>
          </p:cNvPr>
          <p:cNvSpPr>
            <a:spLocks noGrp="1"/>
          </p:cNvSpPr>
          <p:nvPr>
            <p:ph type="sldNum" sz="quarter" idx="12"/>
          </p:nvPr>
        </p:nvSpPr>
        <p:spPr/>
        <p:txBody>
          <a:bodyPr/>
          <a:lstStyle/>
          <a:p>
            <a:fld id="{472C34DD-B847-4166-966C-44F762336022}" type="slidenum">
              <a:rPr lang="en-US" smtClean="0"/>
              <a:t>‹#›</a:t>
            </a:fld>
            <a:endParaRPr lang="en-US"/>
          </a:p>
        </p:txBody>
      </p:sp>
    </p:spTree>
    <p:extLst>
      <p:ext uri="{BB962C8B-B14F-4D97-AF65-F5344CB8AC3E}">
        <p14:creationId xmlns:p14="http://schemas.microsoft.com/office/powerpoint/2010/main" val="124659122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5C67DC4-2EE3-38A1-FEBF-37A127648EF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C439D4F-BD7F-62FE-4954-C3F074F99DD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A225B6E-3D52-3027-4B1B-B68C0ADF653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946D3050-5041-463C-BFFE-C31058D28894}" type="datetimeFigureOut">
              <a:rPr lang="en-US" smtClean="0"/>
              <a:t>10/24/2026</a:t>
            </a:fld>
            <a:endParaRPr lang="en-US"/>
          </a:p>
        </p:txBody>
      </p:sp>
      <p:sp>
        <p:nvSpPr>
          <p:cNvPr id="5" name="Footer Placeholder 4">
            <a:extLst>
              <a:ext uri="{FF2B5EF4-FFF2-40B4-BE49-F238E27FC236}">
                <a16:creationId xmlns:a16="http://schemas.microsoft.com/office/drawing/2014/main" id="{8227B583-B318-52D6-2A66-D964689384B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B0A61592-EE23-0ED0-706A-28FFE146A41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472C34DD-B847-4166-966C-44F762336022}" type="slidenum">
              <a:rPr lang="en-US" smtClean="0"/>
              <a:t>‹#›</a:t>
            </a:fld>
            <a:endParaRPr lang="en-US"/>
          </a:p>
        </p:txBody>
      </p:sp>
    </p:spTree>
    <p:extLst>
      <p:ext uri="{BB962C8B-B14F-4D97-AF65-F5344CB8AC3E}">
        <p14:creationId xmlns:p14="http://schemas.microsoft.com/office/powerpoint/2010/main" val="229631764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s://www.feynmanlectures.caltech.edu/I_03.html" TargetMode="Externa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hyperlink" Target="https://x.com/fermatslibrary/status/1954168296254648626"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Layout" Target="../slideLayouts/slideLayout7.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30.jp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32.gif"/><Relationship Id="rId7" Type="http://schemas.openxmlformats.org/officeDocument/2006/relationships/image" Target="../media/image35.png"/><Relationship Id="rId2" Type="http://schemas.openxmlformats.org/officeDocument/2006/relationships/image" Target="../media/image31.gif"/><Relationship Id="rId1" Type="http://schemas.openxmlformats.org/officeDocument/2006/relationships/slideLayout" Target="../slideLayouts/slideLayout7.xml"/><Relationship Id="rId6" Type="http://schemas.openxmlformats.org/officeDocument/2006/relationships/hyperlink" Target="https://sites.pitt.edu/~jdnorton/Goodies/Chasing_the_light/" TargetMode="External"/><Relationship Id="rId5" Type="http://schemas.openxmlformats.org/officeDocument/2006/relationships/image" Target="../media/image34.png"/><Relationship Id="rId4" Type="http://schemas.openxmlformats.org/officeDocument/2006/relationships/image" Target="../media/image33.png"/></Relationships>
</file>

<file path=ppt/slides/_rels/slide2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37.jp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38.jp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39.jpg"/><Relationship Id="rId1" Type="http://schemas.openxmlformats.org/officeDocument/2006/relationships/slideLayout" Target="../slideLayouts/slideLayout6.xml"/><Relationship Id="rId4" Type="http://schemas.openxmlformats.org/officeDocument/2006/relationships/image" Target="../media/image40.png"/></Relationships>
</file>

<file path=ppt/slides/_rels/slide29.xml.rels><?xml version="1.0" encoding="UTF-8" standalone="yes"?>
<Relationships xmlns="http://schemas.openxmlformats.org/package/2006/relationships"><Relationship Id="rId2" Type="http://schemas.openxmlformats.org/officeDocument/2006/relationships/image" Target="../media/image41.ti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gif"/><Relationship Id="rId1" Type="http://schemas.openxmlformats.org/officeDocument/2006/relationships/slideLayout" Target="../slideLayouts/slideLayout7.xml"/><Relationship Id="rId4" Type="http://schemas.openxmlformats.org/officeDocument/2006/relationships/image" Target="../media/image44.png"/></Relationships>
</file>

<file path=ppt/slides/_rels/slide31.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image" Target="../media/image46.gif"/><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47.gif"/><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8.gif"/><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image" Target="../media/image51.jpeg"/><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7.xml"/></Relationships>
</file>

<file path=ppt/slides/_rels/slide44.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2" Type="http://schemas.openxmlformats.org/officeDocument/2006/relationships/image" Target="../media/image63.jpg"/><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2" Type="http://schemas.openxmlformats.org/officeDocument/2006/relationships/image" Target="../media/image69.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57" name="Slide Background">
            <a:extLst>
              <a:ext uri="{FF2B5EF4-FFF2-40B4-BE49-F238E27FC236}">
                <a16:creationId xmlns:a16="http://schemas.microsoft.com/office/drawing/2014/main" id="{C0763A76-9F1C-4FC5-82B7-DD475DA461B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 y="0"/>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sp useBgFill="1">
        <p:nvSpPr>
          <p:cNvPr id="2059" name="Rectangle 2058">
            <a:extLst>
              <a:ext uri="{FF2B5EF4-FFF2-40B4-BE49-F238E27FC236}">
                <a16:creationId xmlns:a16="http://schemas.microsoft.com/office/drawing/2014/main" id="{E81BF4F6-F2CF-4984-9D14-D6966D92F99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8522446" cy="2285999"/>
          </a:xfrm>
          <a:prstGeom prst="rect">
            <a:avLst/>
          </a:prstGeom>
          <a:ln>
            <a:noFill/>
          </a:ln>
          <a:effectLst>
            <a:outerShdw blurRad="596900" dist="304800" dir="7140000" sx="90000" sy="90000" algn="t"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A5CA5137-B892-82E5-3416-8B10C8CE421A}"/>
              </a:ext>
            </a:extLst>
          </p:cNvPr>
          <p:cNvSpPr>
            <a:spLocks noGrp="1"/>
          </p:cNvSpPr>
          <p:nvPr>
            <p:ph type="title"/>
          </p:nvPr>
        </p:nvSpPr>
        <p:spPr>
          <a:xfrm>
            <a:off x="761803" y="350196"/>
            <a:ext cx="4646904" cy="1624520"/>
          </a:xfrm>
        </p:spPr>
        <p:txBody>
          <a:bodyPr anchor="ctr">
            <a:normAutofit/>
          </a:bodyPr>
          <a:lstStyle/>
          <a:p>
            <a:r>
              <a:rPr lang="en-US" sz="4000" dirty="0"/>
              <a:t> </a:t>
            </a:r>
          </a:p>
        </p:txBody>
      </p:sp>
      <p:sp>
        <p:nvSpPr>
          <p:cNvPr id="3" name="Content Placeholder 2">
            <a:extLst>
              <a:ext uri="{FF2B5EF4-FFF2-40B4-BE49-F238E27FC236}">
                <a16:creationId xmlns:a16="http://schemas.microsoft.com/office/drawing/2014/main" id="{F001C550-322F-AB68-6258-CAD56A5645BE}"/>
              </a:ext>
            </a:extLst>
          </p:cNvPr>
          <p:cNvSpPr>
            <a:spLocks noGrp="1"/>
          </p:cNvSpPr>
          <p:nvPr>
            <p:ph idx="1"/>
          </p:nvPr>
        </p:nvSpPr>
        <p:spPr>
          <a:xfrm>
            <a:off x="724547" y="2635034"/>
            <a:ext cx="4646905" cy="3613149"/>
          </a:xfrm>
        </p:spPr>
        <p:txBody>
          <a:bodyPr anchor="ctr">
            <a:noAutofit/>
          </a:bodyPr>
          <a:lstStyle/>
          <a:p>
            <a:pPr marL="0" indent="0" eaLnBrk="0" fontAlgn="base" hangingPunct="0">
              <a:spcBef>
                <a:spcPct val="0"/>
              </a:spcBef>
              <a:spcAft>
                <a:spcPts val="600"/>
              </a:spcAft>
              <a:buNone/>
            </a:pPr>
            <a:r>
              <a:rPr lang="en-US" altLang="en-US" sz="2400" dirty="0">
                <a:latin typeface="Times New Roman" panose="02020603050405020304" pitchFamily="18" charset="0"/>
                <a:ea typeface="Calibri" panose="020F0502020204030204" pitchFamily="34" charset="0"/>
                <a:cs typeface="Times New Roman" panose="02020603050405020304" pitchFamily="18" charset="0"/>
                <a:hlinkClick r:id="rId2"/>
              </a:rPr>
              <a:t>Richard Feynman</a:t>
            </a:r>
            <a:r>
              <a:rPr lang="en-US" altLang="en-US" sz="2400" dirty="0">
                <a:latin typeface="Times New Roman" panose="02020603050405020304" pitchFamily="18" charset="0"/>
                <a:ea typeface="Calibri" panose="020F0502020204030204" pitchFamily="34" charset="0"/>
                <a:cs typeface="Times New Roman" panose="02020603050405020304" pitchFamily="18" charset="0"/>
              </a:rPr>
              <a:t> (1963) wrote, </a:t>
            </a:r>
          </a:p>
          <a:p>
            <a:pPr marL="0" indent="0" eaLnBrk="0" fontAlgn="base" hangingPunct="0">
              <a:spcBef>
                <a:spcPct val="0"/>
              </a:spcBef>
              <a:spcAft>
                <a:spcPts val="600"/>
              </a:spcAft>
              <a:buNone/>
            </a:pPr>
            <a:r>
              <a:rPr kumimoji="0" lang="en-US" altLang="en-US" sz="2400" b="0" i="1" u="none" strike="noStrike" cap="none" normalizeH="0" baseline="0" dirty="0">
                <a:ln>
                  <a:noFill/>
                </a:ln>
                <a:effectLst/>
                <a:latin typeface="Times New Roman" panose="02020603050405020304" pitchFamily="18" charset="0"/>
                <a:ea typeface="Calibri" panose="020F0502020204030204" pitchFamily="34" charset="0"/>
                <a:cs typeface="Times New Roman" panose="02020603050405020304" pitchFamily="18" charset="0"/>
              </a:rPr>
              <a:t>A poet once said, </a:t>
            </a:r>
            <a:r>
              <a:rPr kumimoji="0" lang="en-US" altLang="en-US" sz="2400" b="0" i="1"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2400" b="0" i="1" u="none" strike="noStrike" cap="none" normalizeH="0" baseline="0" dirty="0">
                <a:ln>
                  <a:noFill/>
                </a:ln>
                <a:effectLst/>
                <a:latin typeface="Times New Roman" panose="02020603050405020304" pitchFamily="18" charset="0"/>
                <a:ea typeface="Calibri" panose="020F0502020204030204" pitchFamily="34" charset="0"/>
                <a:cs typeface="Times New Roman" panose="02020603050405020304" pitchFamily="18" charset="0"/>
              </a:rPr>
              <a:t>The whole universe is in a glass of wine.</a:t>
            </a:r>
            <a:r>
              <a:rPr kumimoji="0" lang="en-US" altLang="en-US" sz="2400" b="0" i="1"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2400" b="0" i="1" u="none" strike="noStrike" cap="none" normalizeH="0" baseline="0" dirty="0">
                <a:ln>
                  <a:noFill/>
                </a:ln>
                <a:effectLst/>
                <a:latin typeface="Times New Roman" panose="02020603050405020304" pitchFamily="18" charset="0"/>
                <a:ea typeface="Calibri" panose="020F0502020204030204" pitchFamily="34" charset="0"/>
                <a:cs typeface="Times New Roman" panose="02020603050405020304" pitchFamily="18" charset="0"/>
              </a:rPr>
              <a:t> If our small minds, for some convenience, divide this glass of wine, this universe, into parts</a:t>
            </a:r>
            <a:r>
              <a:rPr kumimoji="0" lang="en-US" altLang="en-US" sz="2400" b="0" i="1"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2400" b="0" i="1" u="none" strike="noStrike" cap="none" normalizeH="0" baseline="0" dirty="0">
                <a:ln>
                  <a:noFill/>
                </a:ln>
                <a:effectLst/>
                <a:latin typeface="Times New Roman" panose="02020603050405020304" pitchFamily="18" charset="0"/>
                <a:ea typeface="Calibri" panose="020F0502020204030204" pitchFamily="34" charset="0"/>
                <a:cs typeface="Times New Roman" panose="02020603050405020304" pitchFamily="18" charset="0"/>
              </a:rPr>
              <a:t>physics, biology, geology, astronomy, psychology, and so on</a:t>
            </a:r>
            <a:r>
              <a:rPr kumimoji="0" lang="en-US" altLang="en-US" sz="2400" b="0" i="1" u="none" strike="noStrike" cap="none" normalizeH="0" baseline="0" dirty="0">
                <a:ln>
                  <a:noFill/>
                </a:ln>
                <a:effectLst/>
                <a:latin typeface="Calibri" panose="020F0502020204030204" pitchFamily="34" charset="0"/>
                <a:ea typeface="Calibri" panose="020F0502020204030204" pitchFamily="34" charset="0"/>
                <a:cs typeface="Times New Roman" panose="02020603050405020304" pitchFamily="18" charset="0"/>
              </a:rPr>
              <a:t>—</a:t>
            </a:r>
            <a:r>
              <a:rPr kumimoji="0" lang="en-US" altLang="en-US" sz="2400" b="0" i="1" u="none" strike="noStrike" cap="none" normalizeH="0" baseline="0" dirty="0">
                <a:ln>
                  <a:noFill/>
                </a:ln>
                <a:effectLst/>
                <a:latin typeface="Times New Roman" panose="02020603050405020304" pitchFamily="18" charset="0"/>
                <a:ea typeface="Calibri" panose="020F0502020204030204" pitchFamily="34" charset="0"/>
                <a:cs typeface="Times New Roman" panose="02020603050405020304" pitchFamily="18" charset="0"/>
              </a:rPr>
              <a:t>remember that nature does not know it! So let us put it all back together, not forgetting ultimately what it is for. Let it give us one more final pleasure: drink it and forget it all!</a:t>
            </a:r>
            <a:endParaRPr kumimoji="0" lang="en-US" altLang="en-US" sz="2400" b="0" i="0" u="none" strike="noStrike" cap="none" normalizeH="0" baseline="0" dirty="0">
              <a:ln>
                <a:noFill/>
              </a:ln>
              <a:effectLst/>
              <a:latin typeface="Arial" panose="020B0604020202020204" pitchFamily="34" charset="0"/>
            </a:endParaRPr>
          </a:p>
        </p:txBody>
      </p:sp>
      <p:pic>
        <p:nvPicPr>
          <p:cNvPr id="2052" name="Picture 1" descr="Picnicking with Wine Glasses ...">
            <a:extLst>
              <a:ext uri="{FF2B5EF4-FFF2-40B4-BE49-F238E27FC236}">
                <a16:creationId xmlns:a16="http://schemas.microsoft.com/office/drawing/2014/main" id="{C07DB949-0BBA-5B91-4C67-019E1CF55E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11012"/>
          <a:stretch>
            <a:fillRect/>
          </a:stretch>
        </p:blipFill>
        <p:spPr bwMode="auto">
          <a:xfrm>
            <a:off x="6096000" y="1"/>
            <a:ext cx="6102825" cy="6858000"/>
          </a:xfrm>
          <a:prstGeom prst="rect">
            <a:avLst/>
          </a:prstGeom>
          <a:noFill/>
          <a:extLst>
            <a:ext uri="{909E8E84-426E-40DD-AFC4-6F175D3DCCD1}">
              <a14:hiddenFill xmlns:a14="http://schemas.microsoft.com/office/drawing/2010/main">
                <a:solidFill>
                  <a:srgbClr val="FFFFFF"/>
                </a:solidFill>
              </a14:hiddenFill>
            </a:ext>
          </a:extLst>
        </p:spPr>
      </p:pic>
      <p:sp>
        <p:nvSpPr>
          <p:cNvPr id="6" name="Rectangle 5">
            <a:extLst>
              <a:ext uri="{FF2B5EF4-FFF2-40B4-BE49-F238E27FC236}">
                <a16:creationId xmlns:a16="http://schemas.microsoft.com/office/drawing/2014/main" id="{1C47E9E1-F043-27CB-990D-F26D6F325E04}"/>
              </a:ext>
            </a:extLst>
          </p:cNvPr>
          <p:cNvSpPr>
            <a:spLocks noChangeArrowheads="1"/>
          </p:cNvSpPr>
          <p:nvPr/>
        </p:nvSpPr>
        <p:spPr bwMode="auto">
          <a:xfrm>
            <a:off x="535258" y="2163337"/>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
        <p:nvSpPr>
          <p:cNvPr id="8" name="TextBox 7">
            <a:extLst>
              <a:ext uri="{FF2B5EF4-FFF2-40B4-BE49-F238E27FC236}">
                <a16:creationId xmlns:a16="http://schemas.microsoft.com/office/drawing/2014/main" id="{DF0CDDA9-032C-D6DA-15D2-B4B5DDF0C11C}"/>
              </a:ext>
            </a:extLst>
          </p:cNvPr>
          <p:cNvSpPr txBox="1"/>
          <p:nvPr/>
        </p:nvSpPr>
        <p:spPr>
          <a:xfrm>
            <a:off x="124043" y="873969"/>
            <a:ext cx="5971956" cy="738664"/>
          </a:xfrm>
          <a:prstGeom prst="rect">
            <a:avLst/>
          </a:prstGeom>
          <a:noFill/>
        </p:spPr>
        <p:txBody>
          <a:bodyPr wrap="none" rtlCol="0">
            <a:spAutoFit/>
          </a:bodyPr>
          <a:lstStyle/>
          <a:p>
            <a:r>
              <a:rPr lang="en-US" sz="2400" b="1" i="1" dirty="0"/>
              <a:t>The Relation of Physics to Other Sciences</a:t>
            </a:r>
          </a:p>
          <a:p>
            <a:endParaRPr lang="en-US" dirty="0"/>
          </a:p>
        </p:txBody>
      </p:sp>
    </p:spTree>
    <p:extLst>
      <p:ext uri="{BB962C8B-B14F-4D97-AF65-F5344CB8AC3E}">
        <p14:creationId xmlns:p14="http://schemas.microsoft.com/office/powerpoint/2010/main" val="3047889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71382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5A5EF98-3F6C-0A8F-035A-F9F6B21C6235}"/>
              </a:ext>
            </a:extLst>
          </p:cNvPr>
          <p:cNvPicPr>
            <a:picLocks noChangeAspect="1"/>
          </p:cNvPicPr>
          <p:nvPr/>
        </p:nvPicPr>
        <p:blipFill>
          <a:blip r:embed="rId2"/>
          <a:stretch>
            <a:fillRect/>
          </a:stretch>
        </p:blipFill>
        <p:spPr>
          <a:xfrm>
            <a:off x="643467" y="1697821"/>
            <a:ext cx="10905066" cy="3462358"/>
          </a:xfrm>
          <a:prstGeom prst="rect">
            <a:avLst/>
          </a:prstGeom>
        </p:spPr>
      </p:pic>
    </p:spTree>
    <p:extLst>
      <p:ext uri="{BB962C8B-B14F-4D97-AF65-F5344CB8AC3E}">
        <p14:creationId xmlns:p14="http://schemas.microsoft.com/office/powerpoint/2010/main" val="262983643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69E6EB9-3218-2630-47BB-C8715C33C152}"/>
              </a:ext>
            </a:extLst>
          </p:cNvPr>
          <p:cNvPicPr>
            <a:picLocks noChangeAspect="1"/>
          </p:cNvPicPr>
          <p:nvPr/>
        </p:nvPicPr>
        <p:blipFill>
          <a:blip r:embed="rId2"/>
          <a:stretch>
            <a:fillRect/>
          </a:stretch>
        </p:blipFill>
        <p:spPr>
          <a:xfrm>
            <a:off x="2409933" y="0"/>
            <a:ext cx="7372133" cy="6858000"/>
          </a:xfrm>
          <a:prstGeom prst="rect">
            <a:avLst/>
          </a:prstGeom>
        </p:spPr>
      </p:pic>
    </p:spTree>
    <p:extLst>
      <p:ext uri="{BB962C8B-B14F-4D97-AF65-F5344CB8AC3E}">
        <p14:creationId xmlns:p14="http://schemas.microsoft.com/office/powerpoint/2010/main" val="130473983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FCC39FE3-F13D-1586-10D5-A3B46BC63E18}"/>
              </a:ext>
            </a:extLst>
          </p:cNvPr>
          <p:cNvSpPr txBox="1"/>
          <p:nvPr/>
        </p:nvSpPr>
        <p:spPr>
          <a:xfrm>
            <a:off x="1652548" y="722376"/>
            <a:ext cx="8532592" cy="954107"/>
          </a:xfrm>
          <a:prstGeom prst="rect">
            <a:avLst/>
          </a:prstGeom>
          <a:noFill/>
        </p:spPr>
        <p:txBody>
          <a:bodyPr wrap="none" rtlCol="0">
            <a:spAutoFit/>
          </a:bodyPr>
          <a:lstStyle/>
          <a:p>
            <a:pPr algn="ctr"/>
            <a:r>
              <a:rPr lang="en-US" sz="2800" dirty="0"/>
              <a:t>Take out your cell phone and ask AI, </a:t>
            </a:r>
          </a:p>
          <a:p>
            <a:pPr algn="ctr"/>
            <a:r>
              <a:rPr lang="en-US" sz="2800" dirty="0"/>
              <a:t>“</a:t>
            </a:r>
            <a:r>
              <a:rPr lang="en-US" sz="2800" i="1" dirty="0"/>
              <a:t>Is an understanding of light important for a botanist?”</a:t>
            </a:r>
          </a:p>
        </p:txBody>
      </p:sp>
      <p:pic>
        <p:nvPicPr>
          <p:cNvPr id="4" name="Picture 3">
            <a:extLst>
              <a:ext uri="{FF2B5EF4-FFF2-40B4-BE49-F238E27FC236}">
                <a16:creationId xmlns:a16="http://schemas.microsoft.com/office/drawing/2014/main" id="{E4E6CBFF-40C0-B95D-C4BB-D4586D4A118D}"/>
              </a:ext>
            </a:extLst>
          </p:cNvPr>
          <p:cNvPicPr>
            <a:picLocks noChangeAspect="1"/>
          </p:cNvPicPr>
          <p:nvPr/>
        </p:nvPicPr>
        <p:blipFill>
          <a:blip r:embed="rId2"/>
          <a:stretch>
            <a:fillRect/>
          </a:stretch>
        </p:blipFill>
        <p:spPr>
          <a:xfrm>
            <a:off x="4000500" y="1944624"/>
            <a:ext cx="4191000" cy="4191000"/>
          </a:xfrm>
          <a:prstGeom prst="rect">
            <a:avLst/>
          </a:prstGeom>
        </p:spPr>
      </p:pic>
    </p:spTree>
    <p:extLst>
      <p:ext uri="{BB962C8B-B14F-4D97-AF65-F5344CB8AC3E}">
        <p14:creationId xmlns:p14="http://schemas.microsoft.com/office/powerpoint/2010/main" val="35754507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16A15A88-001A-4EEF-8984-D87E643599A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5D2B187-A2AB-A599-CE74-5F92F35EB360}"/>
              </a:ext>
            </a:extLst>
          </p:cNvPr>
          <p:cNvSpPr>
            <a:spLocks noGrp="1"/>
          </p:cNvSpPr>
          <p:nvPr>
            <p:ph type="ctrTitle"/>
          </p:nvPr>
        </p:nvSpPr>
        <p:spPr>
          <a:xfrm>
            <a:off x="5232400" y="1367673"/>
            <a:ext cx="6124576" cy="2665509"/>
          </a:xfrm>
        </p:spPr>
        <p:txBody>
          <a:bodyPr>
            <a:normAutofit/>
          </a:bodyPr>
          <a:lstStyle/>
          <a:p>
            <a:pPr algn="r"/>
            <a:r>
              <a:rPr lang="en-US" sz="4500">
                <a:solidFill>
                  <a:schemeClr val="bg1"/>
                </a:solidFill>
              </a:rPr>
              <a:t>Ask not what physics can do for biology, ask what biology can do</a:t>
            </a:r>
            <a:br>
              <a:rPr lang="en-US" sz="4500">
                <a:solidFill>
                  <a:schemeClr val="bg1"/>
                </a:solidFill>
              </a:rPr>
            </a:br>
            <a:r>
              <a:rPr lang="en-US" sz="4500">
                <a:solidFill>
                  <a:schemeClr val="bg1"/>
                </a:solidFill>
              </a:rPr>
              <a:t>for physics</a:t>
            </a:r>
          </a:p>
        </p:txBody>
      </p:sp>
      <p:sp>
        <p:nvSpPr>
          <p:cNvPr id="3" name="Subtitle 2">
            <a:extLst>
              <a:ext uri="{FF2B5EF4-FFF2-40B4-BE49-F238E27FC236}">
                <a16:creationId xmlns:a16="http://schemas.microsoft.com/office/drawing/2014/main" id="{5C7E0F28-A956-18FA-6EEC-9472AFF163DC}"/>
              </a:ext>
            </a:extLst>
          </p:cNvPr>
          <p:cNvSpPr>
            <a:spLocks noGrp="1"/>
          </p:cNvSpPr>
          <p:nvPr>
            <p:ph type="subTitle" idx="1"/>
          </p:nvPr>
        </p:nvSpPr>
        <p:spPr>
          <a:xfrm>
            <a:off x="5228702" y="4414180"/>
            <a:ext cx="6128274" cy="884538"/>
          </a:xfrm>
        </p:spPr>
        <p:txBody>
          <a:bodyPr>
            <a:normAutofit/>
          </a:bodyPr>
          <a:lstStyle/>
          <a:p>
            <a:pPr algn="r"/>
            <a:r>
              <a:rPr lang="en-US">
                <a:solidFill>
                  <a:schemeClr val="bg1"/>
                </a:solidFill>
              </a:rPr>
              <a:t>Stanislaw Ulam</a:t>
            </a:r>
          </a:p>
        </p:txBody>
      </p:sp>
      <p:pic>
        <p:nvPicPr>
          <p:cNvPr id="4" name="Picture 3">
            <a:extLst>
              <a:ext uri="{FF2B5EF4-FFF2-40B4-BE49-F238E27FC236}">
                <a16:creationId xmlns:a16="http://schemas.microsoft.com/office/drawing/2014/main" id="{791B62B2-9905-4691-C462-AFDED1D87EEA}"/>
              </a:ext>
              <a:ext uri="{C183D7F6-B498-43B3-948B-1728B52AA6E4}">
                <adec:decorative xmlns:adec="http://schemas.microsoft.com/office/drawing/2017/decorative" val="1"/>
              </a:ext>
            </a:extLst>
          </p:cNvPr>
          <p:cNvPicPr>
            <a:picLocks noChangeAspect="1"/>
          </p:cNvPicPr>
          <p:nvPr/>
        </p:nvPicPr>
        <p:blipFill>
          <a:blip r:embed="rId2"/>
          <a:srcRect l="950"/>
          <a:stretch>
            <a:fillRect/>
          </a:stretch>
        </p:blipFill>
        <p:spPr>
          <a:xfrm>
            <a:off x="1" y="10"/>
            <a:ext cx="4551219" cy="6857990"/>
          </a:xfrm>
          <a:custGeom>
            <a:avLst/>
            <a:gdLst/>
            <a:ahLst/>
            <a:cxnLst/>
            <a:rect l="l" t="t" r="r" b="b"/>
            <a:pathLst>
              <a:path w="4551219" h="6858000">
                <a:moveTo>
                  <a:pt x="4194211" y="6564619"/>
                </a:moveTo>
                <a:lnTo>
                  <a:pt x="4194211" y="6564620"/>
                </a:lnTo>
                <a:cubicBezTo>
                  <a:pt x="4204498" y="6575478"/>
                  <a:pt x="4210595" y="6582146"/>
                  <a:pt x="4216690" y="6588625"/>
                </a:cubicBezTo>
                <a:lnTo>
                  <a:pt x="4233312" y="6625224"/>
                </a:lnTo>
                <a:lnTo>
                  <a:pt x="4226218" y="6662539"/>
                </a:lnTo>
                <a:lnTo>
                  <a:pt x="4226217" y="6662540"/>
                </a:lnTo>
                <a:lnTo>
                  <a:pt x="4226216" y="6662543"/>
                </a:lnTo>
                <a:lnTo>
                  <a:pt x="4214767" y="6683026"/>
                </a:lnTo>
                <a:lnTo>
                  <a:pt x="4211619" y="6702975"/>
                </a:lnTo>
                <a:lnTo>
                  <a:pt x="4211619" y="6702976"/>
                </a:lnTo>
                <a:cubicBezTo>
                  <a:pt x="4212024" y="6716168"/>
                  <a:pt x="4217168" y="6729218"/>
                  <a:pt x="4225455" y="6742552"/>
                </a:cubicBezTo>
                <a:lnTo>
                  <a:pt x="4225456" y="6742554"/>
                </a:lnTo>
                <a:lnTo>
                  <a:pt x="4244933" y="6812061"/>
                </a:lnTo>
                <a:lnTo>
                  <a:pt x="4244933" y="6812063"/>
                </a:lnTo>
                <a:lnTo>
                  <a:pt x="4244933" y="6812062"/>
                </a:lnTo>
                <a:lnTo>
                  <a:pt x="4244933" y="6812061"/>
                </a:lnTo>
                <a:lnTo>
                  <a:pt x="4240159" y="6776799"/>
                </a:lnTo>
                <a:lnTo>
                  <a:pt x="4225456" y="6742554"/>
                </a:lnTo>
                <a:lnTo>
                  <a:pt x="4225455" y="6742551"/>
                </a:lnTo>
                <a:lnTo>
                  <a:pt x="4211619" y="6702975"/>
                </a:lnTo>
                <a:lnTo>
                  <a:pt x="4226216" y="6662543"/>
                </a:lnTo>
                <a:lnTo>
                  <a:pt x="4226217" y="6662541"/>
                </a:lnTo>
                <a:lnTo>
                  <a:pt x="4226218" y="6662539"/>
                </a:lnTo>
                <a:lnTo>
                  <a:pt x="4233301" y="6645551"/>
                </a:lnTo>
                <a:lnTo>
                  <a:pt x="4233312" y="6625224"/>
                </a:lnTo>
                <a:lnTo>
                  <a:pt x="4233312" y="6625223"/>
                </a:lnTo>
                <a:cubicBezTo>
                  <a:pt x="4231216" y="6611340"/>
                  <a:pt x="4225168" y="6597577"/>
                  <a:pt x="4216690" y="6588624"/>
                </a:cubicBezTo>
                <a:close/>
                <a:moveTo>
                  <a:pt x="4274532" y="6438980"/>
                </a:moveTo>
                <a:lnTo>
                  <a:pt x="4254602" y="6463839"/>
                </a:lnTo>
                <a:lnTo>
                  <a:pt x="4254600" y="6463848"/>
                </a:lnTo>
                <a:lnTo>
                  <a:pt x="4240803" y="6513011"/>
                </a:lnTo>
                <a:lnTo>
                  <a:pt x="4221998" y="6546193"/>
                </a:lnTo>
                <a:lnTo>
                  <a:pt x="4221998" y="6546194"/>
                </a:lnTo>
                <a:lnTo>
                  <a:pt x="4238336" y="6521803"/>
                </a:lnTo>
                <a:lnTo>
                  <a:pt x="4240803" y="6513011"/>
                </a:lnTo>
                <a:lnTo>
                  <a:pt x="4243614" y="6508051"/>
                </a:lnTo>
                <a:lnTo>
                  <a:pt x="4254600" y="6463848"/>
                </a:lnTo>
                <a:lnTo>
                  <a:pt x="4254602" y="6463840"/>
                </a:lnTo>
                <a:cubicBezTo>
                  <a:pt x="4257553" y="6451649"/>
                  <a:pt x="4265030" y="6444076"/>
                  <a:pt x="4274532" y="6438980"/>
                </a:cubicBezTo>
                <a:close/>
                <a:moveTo>
                  <a:pt x="4360506" y="6365203"/>
                </a:moveTo>
                <a:lnTo>
                  <a:pt x="4359224" y="6387909"/>
                </a:lnTo>
                <a:lnTo>
                  <a:pt x="4357461" y="6391548"/>
                </a:lnTo>
                <a:lnTo>
                  <a:pt x="4349806" y="6407331"/>
                </a:lnTo>
                <a:lnTo>
                  <a:pt x="4349806" y="6407332"/>
                </a:lnTo>
                <a:lnTo>
                  <a:pt x="4357461" y="6391548"/>
                </a:lnTo>
                <a:lnTo>
                  <a:pt x="4359225" y="6387909"/>
                </a:lnTo>
                <a:close/>
                <a:moveTo>
                  <a:pt x="4121437" y="4221390"/>
                </a:moveTo>
                <a:lnTo>
                  <a:pt x="4121437" y="4221391"/>
                </a:lnTo>
                <a:cubicBezTo>
                  <a:pt x="4122199" y="4232060"/>
                  <a:pt x="4122389" y="4243872"/>
                  <a:pt x="4127153" y="4253014"/>
                </a:cubicBezTo>
                <a:cubicBezTo>
                  <a:pt x="4139346" y="4277401"/>
                  <a:pt x="4154966" y="4300070"/>
                  <a:pt x="4166969" y="4324645"/>
                </a:cubicBezTo>
                <a:lnTo>
                  <a:pt x="4175923" y="4363890"/>
                </a:lnTo>
                <a:lnTo>
                  <a:pt x="4175161" y="4482003"/>
                </a:lnTo>
                <a:cubicBezTo>
                  <a:pt x="4172493" y="4546775"/>
                  <a:pt x="4171921" y="4612499"/>
                  <a:pt x="4115151" y="4659173"/>
                </a:cubicBezTo>
                <a:cubicBezTo>
                  <a:pt x="4110579" y="4662985"/>
                  <a:pt x="4107911" y="4671175"/>
                  <a:pt x="4107149" y="4677654"/>
                </a:cubicBezTo>
                <a:cubicBezTo>
                  <a:pt x="4103530" y="4707563"/>
                  <a:pt x="4103148" y="4738234"/>
                  <a:pt x="4097242" y="4767763"/>
                </a:cubicBezTo>
                <a:cubicBezTo>
                  <a:pt x="4094861" y="4779574"/>
                  <a:pt x="4094052" y="4790386"/>
                  <a:pt x="4095933" y="4800482"/>
                </a:cubicBezTo>
                <a:lnTo>
                  <a:pt x="4095933" y="4800483"/>
                </a:lnTo>
                <a:cubicBezTo>
                  <a:pt x="4097814" y="4810580"/>
                  <a:pt x="4102387" y="4819963"/>
                  <a:pt x="4110769" y="4828916"/>
                </a:cubicBezTo>
                <a:lnTo>
                  <a:pt x="4132950" y="4863342"/>
                </a:lnTo>
                <a:lnTo>
                  <a:pt x="4140479" y="4889274"/>
                </a:lnTo>
                <a:lnTo>
                  <a:pt x="4138774" y="4912167"/>
                </a:lnTo>
                <a:cubicBezTo>
                  <a:pt x="4137059" y="4919977"/>
                  <a:pt x="4136702" y="4927121"/>
                  <a:pt x="4137372" y="4933803"/>
                </a:cubicBezTo>
                <a:lnTo>
                  <a:pt x="4137372" y="4933804"/>
                </a:lnTo>
                <a:lnTo>
                  <a:pt x="4142131" y="4952672"/>
                </a:lnTo>
                <a:lnTo>
                  <a:pt x="4144924" y="4957453"/>
                </a:lnTo>
                <a:lnTo>
                  <a:pt x="4146202" y="4961455"/>
                </a:lnTo>
                <a:cubicBezTo>
                  <a:pt x="4150713" y="4970096"/>
                  <a:pt x="4156419" y="4978393"/>
                  <a:pt x="4162206" y="4987037"/>
                </a:cubicBezTo>
                <a:cubicBezTo>
                  <a:pt x="4173445" y="5003801"/>
                  <a:pt x="4187543" y="5022852"/>
                  <a:pt x="4188685" y="5041521"/>
                </a:cubicBezTo>
                <a:cubicBezTo>
                  <a:pt x="4189304" y="5052095"/>
                  <a:pt x="4192222" y="5062299"/>
                  <a:pt x="4195901" y="5072375"/>
                </a:cubicBezTo>
                <a:lnTo>
                  <a:pt x="4201805" y="5087442"/>
                </a:lnTo>
                <a:lnTo>
                  <a:pt x="4214832" y="5133219"/>
                </a:lnTo>
                <a:lnTo>
                  <a:pt x="4214833" y="5133224"/>
                </a:lnTo>
                <a:lnTo>
                  <a:pt x="4208118" y="5166112"/>
                </a:lnTo>
                <a:lnTo>
                  <a:pt x="4208118" y="5166113"/>
                </a:lnTo>
                <a:cubicBezTo>
                  <a:pt x="4207356" y="5167637"/>
                  <a:pt x="4207928" y="5169780"/>
                  <a:pt x="4208809" y="5172090"/>
                </a:cubicBezTo>
                <a:lnTo>
                  <a:pt x="4211356" y="5179067"/>
                </a:lnTo>
                <a:cubicBezTo>
                  <a:pt x="4214976" y="5196594"/>
                  <a:pt x="4215024" y="5213597"/>
                  <a:pt x="4211190" y="5229433"/>
                </a:cubicBezTo>
                <a:lnTo>
                  <a:pt x="4200644" y="5248928"/>
                </a:lnTo>
                <a:lnTo>
                  <a:pt x="4187733" y="5272795"/>
                </a:lnTo>
                <a:cubicBezTo>
                  <a:pt x="4176088" y="5285440"/>
                  <a:pt x="4168382" y="5298594"/>
                  <a:pt x="4163830" y="5312287"/>
                </a:cubicBezTo>
                <a:lnTo>
                  <a:pt x="4162774" y="5321350"/>
                </a:lnTo>
                <a:lnTo>
                  <a:pt x="4160300" y="5326162"/>
                </a:lnTo>
                <a:lnTo>
                  <a:pt x="4158854" y="5355013"/>
                </a:lnTo>
                <a:lnTo>
                  <a:pt x="4158854" y="5355014"/>
                </a:lnTo>
                <a:cubicBezTo>
                  <a:pt x="4159503" y="5364882"/>
                  <a:pt x="4161206" y="5375002"/>
                  <a:pt x="4163730" y="5385384"/>
                </a:cubicBezTo>
                <a:cubicBezTo>
                  <a:pt x="4166969" y="5398721"/>
                  <a:pt x="4169255" y="5412057"/>
                  <a:pt x="4171921" y="5425582"/>
                </a:cubicBezTo>
                <a:cubicBezTo>
                  <a:pt x="4175731" y="5443870"/>
                  <a:pt x="4179733" y="5462351"/>
                  <a:pt x="4183543" y="5480637"/>
                </a:cubicBezTo>
                <a:lnTo>
                  <a:pt x="4188067" y="5507667"/>
                </a:lnTo>
                <a:lnTo>
                  <a:pt x="4177448" y="5531691"/>
                </a:lnTo>
                <a:lnTo>
                  <a:pt x="4177447" y="5531692"/>
                </a:lnTo>
                <a:cubicBezTo>
                  <a:pt x="4170398" y="5537599"/>
                  <a:pt x="4167206" y="5542648"/>
                  <a:pt x="4167302" y="5547577"/>
                </a:cubicBezTo>
                <a:lnTo>
                  <a:pt x="4167302" y="5547578"/>
                </a:lnTo>
                <a:cubicBezTo>
                  <a:pt x="4167397" y="5552507"/>
                  <a:pt x="4170779" y="5557317"/>
                  <a:pt x="4176875" y="5562746"/>
                </a:cubicBezTo>
                <a:cubicBezTo>
                  <a:pt x="4219548" y="5600467"/>
                  <a:pt x="4246219" y="5646189"/>
                  <a:pt x="4248123" y="5704483"/>
                </a:cubicBezTo>
                <a:cubicBezTo>
                  <a:pt x="4248505" y="5716485"/>
                  <a:pt x="4251171" y="5728678"/>
                  <a:pt x="4254029" y="5740488"/>
                </a:cubicBezTo>
                <a:cubicBezTo>
                  <a:pt x="4255744" y="5747728"/>
                  <a:pt x="4257650" y="5756493"/>
                  <a:pt x="4262794" y="5760873"/>
                </a:cubicBezTo>
                <a:cubicBezTo>
                  <a:pt x="4302037" y="5794974"/>
                  <a:pt x="4329280" y="5837457"/>
                  <a:pt x="4351189" y="5883751"/>
                </a:cubicBezTo>
                <a:lnTo>
                  <a:pt x="4351191" y="5883755"/>
                </a:lnTo>
                <a:lnTo>
                  <a:pt x="4369094" y="5935945"/>
                </a:lnTo>
                <a:lnTo>
                  <a:pt x="4369096" y="5935949"/>
                </a:lnTo>
                <a:lnTo>
                  <a:pt x="4365476" y="5993289"/>
                </a:lnTo>
                <a:lnTo>
                  <a:pt x="4365475" y="5993290"/>
                </a:lnTo>
                <a:cubicBezTo>
                  <a:pt x="4364334" y="6004530"/>
                  <a:pt x="4364524" y="6017484"/>
                  <a:pt x="4358999" y="6026439"/>
                </a:cubicBezTo>
                <a:cubicBezTo>
                  <a:pt x="4341662" y="6054824"/>
                  <a:pt x="4322994" y="6082257"/>
                  <a:pt x="4302799" y="6108737"/>
                </a:cubicBezTo>
                <a:cubicBezTo>
                  <a:pt x="4294131" y="6120073"/>
                  <a:pt x="4289178" y="6126883"/>
                  <a:pt x="4289107" y="6133313"/>
                </a:cubicBezTo>
                <a:lnTo>
                  <a:pt x="4289107" y="6133314"/>
                </a:lnTo>
                <a:lnTo>
                  <a:pt x="4292807" y="6143189"/>
                </a:lnTo>
                <a:lnTo>
                  <a:pt x="4304703" y="6155599"/>
                </a:lnTo>
                <a:lnTo>
                  <a:pt x="4304706" y="6155602"/>
                </a:lnTo>
                <a:cubicBezTo>
                  <a:pt x="4326994" y="6175797"/>
                  <a:pt x="4338614" y="6200944"/>
                  <a:pt x="4343376" y="6228756"/>
                </a:cubicBezTo>
                <a:lnTo>
                  <a:pt x="4360713" y="6361539"/>
                </a:lnTo>
                <a:lnTo>
                  <a:pt x="4360713" y="6361538"/>
                </a:lnTo>
                <a:cubicBezTo>
                  <a:pt x="4357093" y="6317150"/>
                  <a:pt x="4350808" y="6272763"/>
                  <a:pt x="4343376" y="6228755"/>
                </a:cubicBezTo>
                <a:cubicBezTo>
                  <a:pt x="4338614" y="6200943"/>
                  <a:pt x="4326994" y="6175796"/>
                  <a:pt x="4304706" y="6155601"/>
                </a:cubicBezTo>
                <a:lnTo>
                  <a:pt x="4304703" y="6155599"/>
                </a:lnTo>
                <a:lnTo>
                  <a:pt x="4289107" y="6133314"/>
                </a:lnTo>
                <a:lnTo>
                  <a:pt x="4302799" y="6108738"/>
                </a:lnTo>
                <a:cubicBezTo>
                  <a:pt x="4322994" y="6082258"/>
                  <a:pt x="4341662" y="6054825"/>
                  <a:pt x="4358999" y="6026440"/>
                </a:cubicBezTo>
                <a:cubicBezTo>
                  <a:pt x="4364524" y="6017485"/>
                  <a:pt x="4364334" y="6004531"/>
                  <a:pt x="4365475" y="5993291"/>
                </a:cubicBezTo>
                <a:lnTo>
                  <a:pt x="4365476" y="5993289"/>
                </a:lnTo>
                <a:lnTo>
                  <a:pt x="4368929" y="5964476"/>
                </a:lnTo>
                <a:lnTo>
                  <a:pt x="4369096" y="5935949"/>
                </a:lnTo>
                <a:lnTo>
                  <a:pt x="4369096" y="5935948"/>
                </a:lnTo>
                <a:lnTo>
                  <a:pt x="4369094" y="5935945"/>
                </a:lnTo>
                <a:lnTo>
                  <a:pt x="4362214" y="5909350"/>
                </a:lnTo>
                <a:lnTo>
                  <a:pt x="4351191" y="5883755"/>
                </a:lnTo>
                <a:lnTo>
                  <a:pt x="4351189" y="5883750"/>
                </a:lnTo>
                <a:cubicBezTo>
                  <a:pt x="4329280" y="5837456"/>
                  <a:pt x="4302037" y="5794973"/>
                  <a:pt x="4262794" y="5760872"/>
                </a:cubicBezTo>
                <a:cubicBezTo>
                  <a:pt x="4257650" y="5756492"/>
                  <a:pt x="4255744" y="5747727"/>
                  <a:pt x="4254029" y="5740487"/>
                </a:cubicBezTo>
                <a:cubicBezTo>
                  <a:pt x="4251171" y="5728677"/>
                  <a:pt x="4248505" y="5716484"/>
                  <a:pt x="4248123" y="5704482"/>
                </a:cubicBezTo>
                <a:cubicBezTo>
                  <a:pt x="4246219" y="5646188"/>
                  <a:pt x="4219548" y="5600466"/>
                  <a:pt x="4176875" y="5562745"/>
                </a:cubicBezTo>
                <a:lnTo>
                  <a:pt x="4167302" y="5547577"/>
                </a:lnTo>
                <a:lnTo>
                  <a:pt x="4177447" y="5531693"/>
                </a:lnTo>
                <a:lnTo>
                  <a:pt x="4177448" y="5531691"/>
                </a:lnTo>
                <a:lnTo>
                  <a:pt x="4185847" y="5520421"/>
                </a:lnTo>
                <a:lnTo>
                  <a:pt x="4188067" y="5507667"/>
                </a:lnTo>
                <a:lnTo>
                  <a:pt x="4188067" y="5507666"/>
                </a:lnTo>
                <a:cubicBezTo>
                  <a:pt x="4188020" y="5498831"/>
                  <a:pt x="4185448" y="5489496"/>
                  <a:pt x="4183543" y="5480636"/>
                </a:cubicBezTo>
                <a:cubicBezTo>
                  <a:pt x="4179733" y="5462350"/>
                  <a:pt x="4175731" y="5443869"/>
                  <a:pt x="4171921" y="5425581"/>
                </a:cubicBezTo>
                <a:cubicBezTo>
                  <a:pt x="4169255" y="5412056"/>
                  <a:pt x="4166969" y="5398720"/>
                  <a:pt x="4163730" y="5385383"/>
                </a:cubicBezTo>
                <a:lnTo>
                  <a:pt x="4158854" y="5355013"/>
                </a:lnTo>
                <a:lnTo>
                  <a:pt x="4162774" y="5321350"/>
                </a:lnTo>
                <a:lnTo>
                  <a:pt x="4187733" y="5272796"/>
                </a:lnTo>
                <a:lnTo>
                  <a:pt x="4200644" y="5248928"/>
                </a:lnTo>
                <a:lnTo>
                  <a:pt x="4211191" y="5229432"/>
                </a:lnTo>
                <a:lnTo>
                  <a:pt x="4211356" y="5179067"/>
                </a:lnTo>
                <a:lnTo>
                  <a:pt x="4211356" y="5179066"/>
                </a:lnTo>
                <a:cubicBezTo>
                  <a:pt x="4210880" y="5176875"/>
                  <a:pt x="4209690" y="5174399"/>
                  <a:pt x="4208809" y="5172089"/>
                </a:cubicBezTo>
                <a:lnTo>
                  <a:pt x="4208118" y="5166113"/>
                </a:lnTo>
                <a:lnTo>
                  <a:pt x="4214833" y="5133224"/>
                </a:lnTo>
                <a:lnTo>
                  <a:pt x="4214833" y="5133223"/>
                </a:lnTo>
                <a:lnTo>
                  <a:pt x="4214832" y="5133219"/>
                </a:lnTo>
                <a:lnTo>
                  <a:pt x="4207690" y="5102460"/>
                </a:lnTo>
                <a:lnTo>
                  <a:pt x="4201805" y="5087442"/>
                </a:lnTo>
                <a:lnTo>
                  <a:pt x="4201799" y="5087422"/>
                </a:lnTo>
                <a:cubicBezTo>
                  <a:pt x="4195713" y="5072410"/>
                  <a:pt x="4189614" y="5057380"/>
                  <a:pt x="4188685" y="5041520"/>
                </a:cubicBezTo>
                <a:cubicBezTo>
                  <a:pt x="4187543" y="5022851"/>
                  <a:pt x="4173445" y="5003800"/>
                  <a:pt x="4162206" y="4987036"/>
                </a:cubicBezTo>
                <a:lnTo>
                  <a:pt x="4144924" y="4957453"/>
                </a:lnTo>
                <a:lnTo>
                  <a:pt x="4137372" y="4933804"/>
                </a:lnTo>
                <a:lnTo>
                  <a:pt x="4138774" y="4912168"/>
                </a:lnTo>
                <a:cubicBezTo>
                  <a:pt x="4140536" y="4904357"/>
                  <a:pt x="4141048" y="4896713"/>
                  <a:pt x="4140479" y="4889275"/>
                </a:cubicBezTo>
                <a:lnTo>
                  <a:pt x="4140479" y="4889274"/>
                </a:lnTo>
                <a:lnTo>
                  <a:pt x="4135701" y="4867613"/>
                </a:lnTo>
                <a:lnTo>
                  <a:pt x="4132950" y="4863342"/>
                </a:lnTo>
                <a:lnTo>
                  <a:pt x="4131200" y="4857316"/>
                </a:lnTo>
                <a:cubicBezTo>
                  <a:pt x="4126057" y="4847213"/>
                  <a:pt x="4119056" y="4837702"/>
                  <a:pt x="4110769" y="4828915"/>
                </a:cubicBezTo>
                <a:lnTo>
                  <a:pt x="4095933" y="4800482"/>
                </a:lnTo>
                <a:lnTo>
                  <a:pt x="4097242" y="4767764"/>
                </a:lnTo>
                <a:cubicBezTo>
                  <a:pt x="4103148" y="4738235"/>
                  <a:pt x="4103530" y="4707564"/>
                  <a:pt x="4107149" y="4677655"/>
                </a:cubicBezTo>
                <a:cubicBezTo>
                  <a:pt x="4107911" y="4671176"/>
                  <a:pt x="4110579" y="4662986"/>
                  <a:pt x="4115151" y="4659174"/>
                </a:cubicBezTo>
                <a:cubicBezTo>
                  <a:pt x="4171921" y="4612500"/>
                  <a:pt x="4172493" y="4546776"/>
                  <a:pt x="4175161" y="4482004"/>
                </a:cubicBezTo>
                <a:cubicBezTo>
                  <a:pt x="4176875" y="4442761"/>
                  <a:pt x="4176875" y="4403325"/>
                  <a:pt x="4175923" y="4363890"/>
                </a:cubicBezTo>
                <a:lnTo>
                  <a:pt x="4175923" y="4363889"/>
                </a:lnTo>
                <a:cubicBezTo>
                  <a:pt x="4175731" y="4350553"/>
                  <a:pt x="4172683" y="4336456"/>
                  <a:pt x="4166969" y="4324644"/>
                </a:cubicBezTo>
                <a:cubicBezTo>
                  <a:pt x="4154966" y="4300069"/>
                  <a:pt x="4139346" y="4277400"/>
                  <a:pt x="4127153" y="4253013"/>
                </a:cubicBezTo>
                <a:close/>
                <a:moveTo>
                  <a:pt x="4190328" y="2836171"/>
                </a:moveTo>
                <a:lnTo>
                  <a:pt x="4181637" y="2848792"/>
                </a:lnTo>
                <a:cubicBezTo>
                  <a:pt x="4176637" y="2865009"/>
                  <a:pt x="4170779" y="2881306"/>
                  <a:pt x="4166033" y="2897784"/>
                </a:cubicBezTo>
                <a:lnTo>
                  <a:pt x="4165004" y="2903549"/>
                </a:lnTo>
                <a:lnTo>
                  <a:pt x="4161730" y="2914327"/>
                </a:lnTo>
                <a:lnTo>
                  <a:pt x="4157099" y="2947858"/>
                </a:lnTo>
                <a:lnTo>
                  <a:pt x="4157098" y="2947861"/>
                </a:lnTo>
                <a:lnTo>
                  <a:pt x="4157098" y="2947862"/>
                </a:lnTo>
                <a:cubicBezTo>
                  <a:pt x="4156729" y="2959156"/>
                  <a:pt x="4157729" y="2970575"/>
                  <a:pt x="4160682" y="2982148"/>
                </a:cubicBezTo>
                <a:lnTo>
                  <a:pt x="4172375" y="3077401"/>
                </a:lnTo>
                <a:lnTo>
                  <a:pt x="4159920" y="3172653"/>
                </a:lnTo>
                <a:cubicBezTo>
                  <a:pt x="4134011" y="3276479"/>
                  <a:pt x="4106579" y="3380304"/>
                  <a:pt x="4112293" y="3489466"/>
                </a:cubicBezTo>
                <a:cubicBezTo>
                  <a:pt x="4113245" y="3507562"/>
                  <a:pt x="4101624" y="3529089"/>
                  <a:pt x="4090194" y="3544712"/>
                </a:cubicBezTo>
                <a:cubicBezTo>
                  <a:pt x="4079336" y="3559667"/>
                  <a:pt x="4073477" y="3566811"/>
                  <a:pt x="4072572" y="3574407"/>
                </a:cubicBezTo>
                <a:lnTo>
                  <a:pt x="4072572" y="3574408"/>
                </a:lnTo>
                <a:cubicBezTo>
                  <a:pt x="4071667" y="3582004"/>
                  <a:pt x="4075716" y="3590053"/>
                  <a:pt x="4084670" y="3606817"/>
                </a:cubicBezTo>
                <a:cubicBezTo>
                  <a:pt x="4089052" y="3614819"/>
                  <a:pt x="4091718" y="3624725"/>
                  <a:pt x="4098196" y="3630632"/>
                </a:cubicBezTo>
                <a:lnTo>
                  <a:pt x="4115925" y="3654415"/>
                </a:lnTo>
                <a:lnTo>
                  <a:pt x="4118836" y="3665923"/>
                </a:lnTo>
                <a:lnTo>
                  <a:pt x="4122437" y="3680163"/>
                </a:lnTo>
                <a:lnTo>
                  <a:pt x="4118389" y="3734836"/>
                </a:lnTo>
                <a:lnTo>
                  <a:pt x="4118389" y="3734837"/>
                </a:lnTo>
                <a:cubicBezTo>
                  <a:pt x="4117437" y="3741315"/>
                  <a:pt x="4116103" y="3749125"/>
                  <a:pt x="4118771" y="3754652"/>
                </a:cubicBezTo>
                <a:lnTo>
                  <a:pt x="4125128" y="3789775"/>
                </a:lnTo>
                <a:lnTo>
                  <a:pt x="4110197" y="3822471"/>
                </a:lnTo>
                <a:cubicBezTo>
                  <a:pt x="4103149" y="3831901"/>
                  <a:pt x="4097529" y="3842045"/>
                  <a:pt x="4095862" y="3852618"/>
                </a:cubicBezTo>
                <a:lnTo>
                  <a:pt x="4095862" y="3852619"/>
                </a:lnTo>
                <a:lnTo>
                  <a:pt x="4096642" y="3868763"/>
                </a:lnTo>
                <a:lnTo>
                  <a:pt x="4105245" y="3885336"/>
                </a:lnTo>
                <a:lnTo>
                  <a:pt x="4105245" y="3885338"/>
                </a:lnTo>
                <a:cubicBezTo>
                  <a:pt x="4114961" y="3897721"/>
                  <a:pt x="4122367" y="3910318"/>
                  <a:pt x="4127626" y="3923124"/>
                </a:cubicBezTo>
                <a:lnTo>
                  <a:pt x="4137130" y="3962159"/>
                </a:lnTo>
                <a:lnTo>
                  <a:pt x="4121438" y="4043837"/>
                </a:lnTo>
                <a:lnTo>
                  <a:pt x="4121437" y="4043838"/>
                </a:lnTo>
                <a:cubicBezTo>
                  <a:pt x="4112674" y="4063841"/>
                  <a:pt x="4107292" y="4083701"/>
                  <a:pt x="4106316" y="4103824"/>
                </a:cubicBezTo>
                <a:lnTo>
                  <a:pt x="4106316" y="4103825"/>
                </a:lnTo>
                <a:lnTo>
                  <a:pt x="4108283" y="4134255"/>
                </a:lnTo>
                <a:lnTo>
                  <a:pt x="4117627" y="4165381"/>
                </a:lnTo>
                <a:lnTo>
                  <a:pt x="4117627" y="4165383"/>
                </a:lnTo>
                <a:lnTo>
                  <a:pt x="4121532" y="4192387"/>
                </a:lnTo>
                <a:lnTo>
                  <a:pt x="4121532" y="4192386"/>
                </a:lnTo>
                <a:cubicBezTo>
                  <a:pt x="4121628" y="4182766"/>
                  <a:pt x="4121056" y="4173479"/>
                  <a:pt x="4117627" y="4165382"/>
                </a:cubicBezTo>
                <a:lnTo>
                  <a:pt x="4117627" y="4165381"/>
                </a:lnTo>
                <a:lnTo>
                  <a:pt x="4106316" y="4103825"/>
                </a:lnTo>
                <a:lnTo>
                  <a:pt x="4121437" y="4043839"/>
                </a:lnTo>
                <a:lnTo>
                  <a:pt x="4121438" y="4043837"/>
                </a:lnTo>
                <a:lnTo>
                  <a:pt x="4134740" y="4002409"/>
                </a:lnTo>
                <a:lnTo>
                  <a:pt x="4137130" y="3962159"/>
                </a:lnTo>
                <a:lnTo>
                  <a:pt x="4137130" y="3962158"/>
                </a:lnTo>
                <a:cubicBezTo>
                  <a:pt x="4134868" y="3935726"/>
                  <a:pt x="4124677" y="3910103"/>
                  <a:pt x="4105245" y="3885337"/>
                </a:cubicBezTo>
                <a:lnTo>
                  <a:pt x="4105245" y="3885336"/>
                </a:lnTo>
                <a:lnTo>
                  <a:pt x="4095862" y="3852619"/>
                </a:lnTo>
                <a:lnTo>
                  <a:pt x="4110197" y="3822472"/>
                </a:lnTo>
                <a:cubicBezTo>
                  <a:pt x="4118389" y="3811613"/>
                  <a:pt x="4123533" y="3800896"/>
                  <a:pt x="4125128" y="3789776"/>
                </a:cubicBezTo>
                <a:lnTo>
                  <a:pt x="4125128" y="3789775"/>
                </a:lnTo>
                <a:cubicBezTo>
                  <a:pt x="4126724" y="3778654"/>
                  <a:pt x="4124771" y="3767129"/>
                  <a:pt x="4118771" y="3754651"/>
                </a:cubicBezTo>
                <a:lnTo>
                  <a:pt x="4118389" y="3734837"/>
                </a:lnTo>
                <a:lnTo>
                  <a:pt x="4122437" y="3680163"/>
                </a:lnTo>
                <a:lnTo>
                  <a:pt x="4122437" y="3680162"/>
                </a:lnTo>
                <a:lnTo>
                  <a:pt x="4118836" y="3665923"/>
                </a:lnTo>
                <a:lnTo>
                  <a:pt x="4115925" y="3654415"/>
                </a:lnTo>
                <a:lnTo>
                  <a:pt x="4115925" y="3654415"/>
                </a:lnTo>
                <a:lnTo>
                  <a:pt x="4115925" y="3654415"/>
                </a:lnTo>
                <a:cubicBezTo>
                  <a:pt x="4112115" y="3646122"/>
                  <a:pt x="4106436" y="3638156"/>
                  <a:pt x="4098196" y="3630631"/>
                </a:cubicBezTo>
                <a:cubicBezTo>
                  <a:pt x="4091718" y="3624724"/>
                  <a:pt x="4089052" y="3614818"/>
                  <a:pt x="4084670" y="3606816"/>
                </a:cubicBezTo>
                <a:cubicBezTo>
                  <a:pt x="4080193" y="3598434"/>
                  <a:pt x="4076942" y="3592231"/>
                  <a:pt x="4074924" y="3587173"/>
                </a:cubicBezTo>
                <a:lnTo>
                  <a:pt x="4072572" y="3574407"/>
                </a:lnTo>
                <a:lnTo>
                  <a:pt x="4077651" y="3562320"/>
                </a:lnTo>
                <a:cubicBezTo>
                  <a:pt x="4080586" y="3557715"/>
                  <a:pt x="4084765" y="3552190"/>
                  <a:pt x="4090194" y="3544713"/>
                </a:cubicBezTo>
                <a:cubicBezTo>
                  <a:pt x="4101624" y="3529090"/>
                  <a:pt x="4113245" y="3507563"/>
                  <a:pt x="4112293" y="3489467"/>
                </a:cubicBezTo>
                <a:cubicBezTo>
                  <a:pt x="4106579" y="3380305"/>
                  <a:pt x="4134011" y="3276480"/>
                  <a:pt x="4159920" y="3172654"/>
                </a:cubicBezTo>
                <a:cubicBezTo>
                  <a:pt x="4167922" y="3140649"/>
                  <a:pt x="4172160" y="3109025"/>
                  <a:pt x="4172375" y="3077401"/>
                </a:cubicBezTo>
                <a:lnTo>
                  <a:pt x="4172375" y="3077400"/>
                </a:lnTo>
                <a:cubicBezTo>
                  <a:pt x="4172589" y="3045776"/>
                  <a:pt x="4168779" y="3014152"/>
                  <a:pt x="4160682" y="2982147"/>
                </a:cubicBezTo>
                <a:lnTo>
                  <a:pt x="4157098" y="2947862"/>
                </a:lnTo>
                <a:lnTo>
                  <a:pt x="4157099" y="2947858"/>
                </a:lnTo>
                <a:lnTo>
                  <a:pt x="4165004" y="2903549"/>
                </a:lnTo>
                <a:lnTo>
                  <a:pt x="4181637" y="2848793"/>
                </a:lnTo>
                <a:cubicBezTo>
                  <a:pt x="4182970" y="2844316"/>
                  <a:pt x="4186256" y="2839982"/>
                  <a:pt x="4190328" y="2836172"/>
                </a:cubicBezTo>
                <a:close/>
                <a:moveTo>
                  <a:pt x="3705842" y="1508457"/>
                </a:moveTo>
                <a:lnTo>
                  <a:pt x="3677748" y="1596213"/>
                </a:lnTo>
                <a:cubicBezTo>
                  <a:pt x="3675271" y="1604978"/>
                  <a:pt x="3676796" y="1615836"/>
                  <a:pt x="3679653" y="1624980"/>
                </a:cubicBezTo>
                <a:cubicBezTo>
                  <a:pt x="3689369" y="1656223"/>
                  <a:pt x="3713754" y="1676036"/>
                  <a:pt x="3736234" y="1697753"/>
                </a:cubicBezTo>
                <a:cubicBezTo>
                  <a:pt x="3746141" y="1707279"/>
                  <a:pt x="3753189" y="1720423"/>
                  <a:pt x="3758903" y="1733188"/>
                </a:cubicBezTo>
                <a:cubicBezTo>
                  <a:pt x="3773574" y="1766335"/>
                  <a:pt x="3786718" y="1800246"/>
                  <a:pt x="3800624" y="1833775"/>
                </a:cubicBezTo>
                <a:cubicBezTo>
                  <a:pt x="3801958" y="1837013"/>
                  <a:pt x="3805387" y="1839679"/>
                  <a:pt x="3808245" y="1842158"/>
                </a:cubicBezTo>
                <a:cubicBezTo>
                  <a:pt x="3838346" y="1866922"/>
                  <a:pt x="3868635" y="1891497"/>
                  <a:pt x="3898736" y="1916454"/>
                </a:cubicBezTo>
                <a:cubicBezTo>
                  <a:pt x="3904450" y="1921216"/>
                  <a:pt x="3908642" y="1928076"/>
                  <a:pt x="3914166" y="1933219"/>
                </a:cubicBezTo>
                <a:cubicBezTo>
                  <a:pt x="3921786" y="1940459"/>
                  <a:pt x="3929027" y="1949603"/>
                  <a:pt x="3938171" y="1953413"/>
                </a:cubicBezTo>
                <a:cubicBezTo>
                  <a:pt x="3966936" y="1965224"/>
                  <a:pt x="3979320" y="1987894"/>
                  <a:pt x="3984654" y="2016469"/>
                </a:cubicBezTo>
                <a:cubicBezTo>
                  <a:pt x="3989607" y="2042570"/>
                  <a:pt x="3993799" y="2068669"/>
                  <a:pt x="3999513" y="2094578"/>
                </a:cubicBezTo>
                <a:cubicBezTo>
                  <a:pt x="4006371" y="2126201"/>
                  <a:pt x="4013801" y="2157636"/>
                  <a:pt x="4022184" y="2188879"/>
                </a:cubicBezTo>
                <a:cubicBezTo>
                  <a:pt x="4025804" y="2202404"/>
                  <a:pt x="4029994" y="2216692"/>
                  <a:pt x="4037424" y="2228314"/>
                </a:cubicBezTo>
                <a:cubicBezTo>
                  <a:pt x="4057999" y="2260890"/>
                  <a:pt x="4071905" y="2295753"/>
                  <a:pt x="4066381" y="2334044"/>
                </a:cubicBezTo>
                <a:cubicBezTo>
                  <a:pt x="4061999" y="2364715"/>
                  <a:pt x="4073239" y="2390434"/>
                  <a:pt x="4090766" y="2409485"/>
                </a:cubicBezTo>
                <a:cubicBezTo>
                  <a:pt x="4098720" y="2418154"/>
                  <a:pt x="4104233" y="2426976"/>
                  <a:pt x="4107867" y="2435912"/>
                </a:cubicBezTo>
                <a:lnTo>
                  <a:pt x="4113698" y="2463017"/>
                </a:lnTo>
                <a:lnTo>
                  <a:pt x="4105056" y="2518262"/>
                </a:lnTo>
                <a:lnTo>
                  <a:pt x="4105055" y="2518263"/>
                </a:lnTo>
                <a:cubicBezTo>
                  <a:pt x="4102388" y="2527789"/>
                  <a:pt x="4101244" y="2536456"/>
                  <a:pt x="4101411" y="2545005"/>
                </a:cubicBezTo>
                <a:lnTo>
                  <a:pt x="4101411" y="2545006"/>
                </a:lnTo>
                <a:cubicBezTo>
                  <a:pt x="4101577" y="2553555"/>
                  <a:pt x="4103054" y="2561985"/>
                  <a:pt x="4105625" y="2571034"/>
                </a:cubicBezTo>
                <a:cubicBezTo>
                  <a:pt x="4117627" y="2612945"/>
                  <a:pt x="4150204" y="2640950"/>
                  <a:pt x="4178779" y="2668001"/>
                </a:cubicBezTo>
                <a:cubicBezTo>
                  <a:pt x="4203164" y="2691054"/>
                  <a:pt x="4216880" y="2716963"/>
                  <a:pt x="4227170" y="2745348"/>
                </a:cubicBezTo>
                <a:lnTo>
                  <a:pt x="4227170" y="2745351"/>
                </a:lnTo>
                <a:lnTo>
                  <a:pt x="4233090" y="2778005"/>
                </a:lnTo>
                <a:lnTo>
                  <a:pt x="4232670" y="2785439"/>
                </a:lnTo>
                <a:lnTo>
                  <a:pt x="4222591" y="2811779"/>
                </a:lnTo>
                <a:lnTo>
                  <a:pt x="4222587" y="2811786"/>
                </a:lnTo>
                <a:lnTo>
                  <a:pt x="4222588" y="2811786"/>
                </a:lnTo>
                <a:lnTo>
                  <a:pt x="4222591" y="2811779"/>
                </a:lnTo>
                <a:lnTo>
                  <a:pt x="4232241" y="2793022"/>
                </a:lnTo>
                <a:lnTo>
                  <a:pt x="4232670" y="2785439"/>
                </a:lnTo>
                <a:lnTo>
                  <a:pt x="4233870" y="2782304"/>
                </a:lnTo>
                <a:lnTo>
                  <a:pt x="4233090" y="2778005"/>
                </a:lnTo>
                <a:lnTo>
                  <a:pt x="4233500" y="2770757"/>
                </a:lnTo>
                <a:lnTo>
                  <a:pt x="4227170" y="2745351"/>
                </a:lnTo>
                <a:lnTo>
                  <a:pt x="4227170" y="2745347"/>
                </a:lnTo>
                <a:cubicBezTo>
                  <a:pt x="4216880" y="2716962"/>
                  <a:pt x="4203164" y="2691053"/>
                  <a:pt x="4178779" y="2668000"/>
                </a:cubicBezTo>
                <a:cubicBezTo>
                  <a:pt x="4150204" y="2640949"/>
                  <a:pt x="4117627" y="2612944"/>
                  <a:pt x="4105625" y="2571033"/>
                </a:cubicBezTo>
                <a:lnTo>
                  <a:pt x="4101411" y="2545006"/>
                </a:lnTo>
                <a:lnTo>
                  <a:pt x="4105055" y="2518264"/>
                </a:lnTo>
                <a:lnTo>
                  <a:pt x="4105056" y="2518262"/>
                </a:lnTo>
                <a:lnTo>
                  <a:pt x="4111636" y="2490550"/>
                </a:lnTo>
                <a:lnTo>
                  <a:pt x="4113698" y="2463017"/>
                </a:lnTo>
                <a:lnTo>
                  <a:pt x="4113698" y="2463016"/>
                </a:lnTo>
                <a:cubicBezTo>
                  <a:pt x="4112817" y="2444776"/>
                  <a:pt x="4106674" y="2426821"/>
                  <a:pt x="4090766" y="2409484"/>
                </a:cubicBezTo>
                <a:cubicBezTo>
                  <a:pt x="4073239" y="2390433"/>
                  <a:pt x="4061999" y="2364714"/>
                  <a:pt x="4066381" y="2334043"/>
                </a:cubicBezTo>
                <a:cubicBezTo>
                  <a:pt x="4071905" y="2295752"/>
                  <a:pt x="4057999" y="2260889"/>
                  <a:pt x="4037424" y="2228313"/>
                </a:cubicBezTo>
                <a:cubicBezTo>
                  <a:pt x="4029994" y="2216691"/>
                  <a:pt x="4025804" y="2202403"/>
                  <a:pt x="4022184" y="2188878"/>
                </a:cubicBezTo>
                <a:cubicBezTo>
                  <a:pt x="4013801" y="2157635"/>
                  <a:pt x="4006371" y="2126200"/>
                  <a:pt x="3999513" y="2094577"/>
                </a:cubicBezTo>
                <a:cubicBezTo>
                  <a:pt x="3993799" y="2068668"/>
                  <a:pt x="3989607" y="2042569"/>
                  <a:pt x="3984654" y="2016468"/>
                </a:cubicBezTo>
                <a:cubicBezTo>
                  <a:pt x="3979320" y="1987893"/>
                  <a:pt x="3966936" y="1965223"/>
                  <a:pt x="3938171" y="1953412"/>
                </a:cubicBezTo>
                <a:cubicBezTo>
                  <a:pt x="3929027" y="1949602"/>
                  <a:pt x="3921786" y="1940458"/>
                  <a:pt x="3914166" y="1933218"/>
                </a:cubicBezTo>
                <a:cubicBezTo>
                  <a:pt x="3908642" y="1928075"/>
                  <a:pt x="3904450" y="1921215"/>
                  <a:pt x="3898736" y="1916453"/>
                </a:cubicBezTo>
                <a:cubicBezTo>
                  <a:pt x="3868635" y="1891496"/>
                  <a:pt x="3838346" y="1866921"/>
                  <a:pt x="3808245" y="1842157"/>
                </a:cubicBezTo>
                <a:cubicBezTo>
                  <a:pt x="3805387" y="1839678"/>
                  <a:pt x="3801958" y="1837012"/>
                  <a:pt x="3800624" y="1833774"/>
                </a:cubicBezTo>
                <a:cubicBezTo>
                  <a:pt x="3786718" y="1800245"/>
                  <a:pt x="3773575" y="1766334"/>
                  <a:pt x="3758903" y="1733187"/>
                </a:cubicBezTo>
                <a:cubicBezTo>
                  <a:pt x="3753189" y="1720422"/>
                  <a:pt x="3746141" y="1707278"/>
                  <a:pt x="3736235" y="1697752"/>
                </a:cubicBezTo>
                <a:cubicBezTo>
                  <a:pt x="3713755" y="1676035"/>
                  <a:pt x="3689369" y="1656222"/>
                  <a:pt x="3679653" y="1624979"/>
                </a:cubicBezTo>
                <a:cubicBezTo>
                  <a:pt x="3676797" y="1615835"/>
                  <a:pt x="3675272" y="1604977"/>
                  <a:pt x="3677749" y="1596212"/>
                </a:cubicBezTo>
                <a:close/>
                <a:moveTo>
                  <a:pt x="3724447" y="1459072"/>
                </a:moveTo>
                <a:lnTo>
                  <a:pt x="3724446" y="1459073"/>
                </a:lnTo>
                <a:lnTo>
                  <a:pt x="3715229" y="1481571"/>
                </a:lnTo>
                <a:close/>
                <a:moveTo>
                  <a:pt x="3743640" y="1268757"/>
                </a:moveTo>
                <a:cubicBezTo>
                  <a:pt x="3744092" y="1275401"/>
                  <a:pt x="3745664" y="1281688"/>
                  <a:pt x="3748807" y="1286069"/>
                </a:cubicBezTo>
                <a:cubicBezTo>
                  <a:pt x="3763380" y="1306929"/>
                  <a:pt x="3769620" y="1328552"/>
                  <a:pt x="3771144" y="1350627"/>
                </a:cubicBezTo>
                <a:lnTo>
                  <a:pt x="3765550" y="1413839"/>
                </a:lnTo>
                <a:lnTo>
                  <a:pt x="3771145" y="1350626"/>
                </a:lnTo>
                <a:cubicBezTo>
                  <a:pt x="3769620" y="1328551"/>
                  <a:pt x="3763381" y="1306929"/>
                  <a:pt x="3748807" y="1286068"/>
                </a:cubicBezTo>
                <a:close/>
                <a:moveTo>
                  <a:pt x="3685369" y="773034"/>
                </a:moveTo>
                <a:lnTo>
                  <a:pt x="3685369" y="773035"/>
                </a:lnTo>
                <a:cubicBezTo>
                  <a:pt x="3687655" y="800276"/>
                  <a:pt x="3690893" y="827329"/>
                  <a:pt x="3693369" y="854379"/>
                </a:cubicBezTo>
                <a:cubicBezTo>
                  <a:pt x="3695655" y="878956"/>
                  <a:pt x="3696417" y="903722"/>
                  <a:pt x="3724422" y="915343"/>
                </a:cubicBezTo>
                <a:cubicBezTo>
                  <a:pt x="3728804" y="917059"/>
                  <a:pt x="3732042" y="922773"/>
                  <a:pt x="3734900" y="927155"/>
                </a:cubicBezTo>
                <a:cubicBezTo>
                  <a:pt x="3778908" y="994785"/>
                  <a:pt x="3777764" y="1030980"/>
                  <a:pt x="3731280" y="1097087"/>
                </a:cubicBezTo>
                <a:cubicBezTo>
                  <a:pt x="3726518" y="1103945"/>
                  <a:pt x="3723088" y="1118613"/>
                  <a:pt x="3726898" y="1123185"/>
                </a:cubicBezTo>
                <a:cubicBezTo>
                  <a:pt x="3742710" y="1142617"/>
                  <a:pt x="3749759" y="1162953"/>
                  <a:pt x="3751617" y="1184028"/>
                </a:cubicBezTo>
                <a:cubicBezTo>
                  <a:pt x="3749759" y="1162953"/>
                  <a:pt x="3742711" y="1142616"/>
                  <a:pt x="3726899" y="1123184"/>
                </a:cubicBezTo>
                <a:cubicBezTo>
                  <a:pt x="3723089" y="1118612"/>
                  <a:pt x="3726519" y="1103944"/>
                  <a:pt x="3731281" y="1097086"/>
                </a:cubicBezTo>
                <a:cubicBezTo>
                  <a:pt x="3777765" y="1030979"/>
                  <a:pt x="3778909" y="994784"/>
                  <a:pt x="3734901" y="927154"/>
                </a:cubicBezTo>
                <a:cubicBezTo>
                  <a:pt x="3732043" y="922772"/>
                  <a:pt x="3728805" y="917058"/>
                  <a:pt x="3724423" y="915342"/>
                </a:cubicBezTo>
                <a:cubicBezTo>
                  <a:pt x="3696417" y="903721"/>
                  <a:pt x="3695655" y="878955"/>
                  <a:pt x="3693369" y="854378"/>
                </a:cubicBezTo>
                <a:close/>
                <a:moveTo>
                  <a:pt x="3740770" y="517850"/>
                </a:moveTo>
                <a:lnTo>
                  <a:pt x="3731852" y="556047"/>
                </a:lnTo>
                <a:cubicBezTo>
                  <a:pt x="3729756" y="564048"/>
                  <a:pt x="3724232" y="572622"/>
                  <a:pt x="3725374" y="580050"/>
                </a:cubicBezTo>
                <a:cubicBezTo>
                  <a:pt x="3728708" y="601578"/>
                  <a:pt x="3726279" y="622200"/>
                  <a:pt x="3721993" y="642537"/>
                </a:cubicBezTo>
                <a:lnTo>
                  <a:pt x="3709470" y="694927"/>
                </a:lnTo>
                <a:lnTo>
                  <a:pt x="3721994" y="642536"/>
                </a:lnTo>
                <a:cubicBezTo>
                  <a:pt x="3726280" y="622200"/>
                  <a:pt x="3728709" y="601577"/>
                  <a:pt x="3725375" y="580049"/>
                </a:cubicBezTo>
                <a:cubicBezTo>
                  <a:pt x="3724233" y="572621"/>
                  <a:pt x="3729757" y="564047"/>
                  <a:pt x="3731853" y="556046"/>
                </a:cubicBezTo>
                <a:close/>
                <a:moveTo>
                  <a:pt x="3754065" y="298168"/>
                </a:moveTo>
                <a:lnTo>
                  <a:pt x="3739283" y="313532"/>
                </a:lnTo>
                <a:lnTo>
                  <a:pt x="3739283" y="313532"/>
                </a:lnTo>
                <a:lnTo>
                  <a:pt x="3739282" y="313533"/>
                </a:lnTo>
                <a:cubicBezTo>
                  <a:pt x="3735090" y="316389"/>
                  <a:pt x="3737376" y="330298"/>
                  <a:pt x="3738710" y="338870"/>
                </a:cubicBezTo>
                <a:lnTo>
                  <a:pt x="3738716" y="338898"/>
                </a:lnTo>
                <a:lnTo>
                  <a:pt x="3748617" y="395639"/>
                </a:lnTo>
                <a:lnTo>
                  <a:pt x="3744807" y="367327"/>
                </a:lnTo>
                <a:lnTo>
                  <a:pt x="3738716" y="338898"/>
                </a:lnTo>
                <a:lnTo>
                  <a:pt x="3738711" y="338869"/>
                </a:lnTo>
                <a:cubicBezTo>
                  <a:pt x="3738044" y="334583"/>
                  <a:pt x="3737139" y="328963"/>
                  <a:pt x="3736925" y="324057"/>
                </a:cubicBezTo>
                <a:lnTo>
                  <a:pt x="3739283" y="313532"/>
                </a:lnTo>
                <a:close/>
                <a:moveTo>
                  <a:pt x="3761610" y="281567"/>
                </a:moveTo>
                <a:lnTo>
                  <a:pt x="3756715" y="295414"/>
                </a:lnTo>
                <a:lnTo>
                  <a:pt x="3756716" y="295414"/>
                </a:lnTo>
                <a:close/>
                <a:moveTo>
                  <a:pt x="3748290" y="24485"/>
                </a:moveTo>
                <a:lnTo>
                  <a:pt x="3746027" y="74128"/>
                </a:lnTo>
                <a:cubicBezTo>
                  <a:pt x="3746950" y="91491"/>
                  <a:pt x="3749260" y="108702"/>
                  <a:pt x="3751951" y="125860"/>
                </a:cubicBezTo>
                <a:lnTo>
                  <a:pt x="3756346" y="153386"/>
                </a:lnTo>
                <a:lnTo>
                  <a:pt x="3764619" y="228943"/>
                </a:lnTo>
                <a:lnTo>
                  <a:pt x="3760160" y="177270"/>
                </a:lnTo>
                <a:lnTo>
                  <a:pt x="3756346" y="153386"/>
                </a:lnTo>
                <a:lnTo>
                  <a:pt x="3756147" y="151568"/>
                </a:lnTo>
                <a:cubicBezTo>
                  <a:pt x="3751917" y="125875"/>
                  <a:pt x="3747412" y="100173"/>
                  <a:pt x="3746028" y="74128"/>
                </a:cubicBezTo>
                <a:close/>
                <a:moveTo>
                  <a:pt x="3745709" y="0"/>
                </a:moveTo>
                <a:lnTo>
                  <a:pt x="3748427" y="21485"/>
                </a:lnTo>
                <a:lnTo>
                  <a:pt x="3745709" y="0"/>
                </a:lnTo>
                <a:lnTo>
                  <a:pt x="4209817" y="0"/>
                </a:lnTo>
                <a:lnTo>
                  <a:pt x="4208690" y="2816"/>
                </a:lnTo>
                <a:cubicBezTo>
                  <a:pt x="4200308" y="21485"/>
                  <a:pt x="4197640" y="43011"/>
                  <a:pt x="4194592" y="63586"/>
                </a:cubicBezTo>
                <a:cubicBezTo>
                  <a:pt x="4189067" y="101307"/>
                  <a:pt x="4185637" y="139218"/>
                  <a:pt x="4180685" y="176938"/>
                </a:cubicBezTo>
                <a:cubicBezTo>
                  <a:pt x="4179541" y="184940"/>
                  <a:pt x="4177447" y="194084"/>
                  <a:pt x="4172683" y="200181"/>
                </a:cubicBezTo>
                <a:cubicBezTo>
                  <a:pt x="4140678" y="241900"/>
                  <a:pt x="4131725" y="292578"/>
                  <a:pt x="4134771" y="340773"/>
                </a:cubicBezTo>
                <a:cubicBezTo>
                  <a:pt x="4137060" y="378685"/>
                  <a:pt x="4138774" y="415834"/>
                  <a:pt x="4135536" y="453363"/>
                </a:cubicBezTo>
                <a:cubicBezTo>
                  <a:pt x="4135344" y="456221"/>
                  <a:pt x="4135726" y="460031"/>
                  <a:pt x="4137250" y="462125"/>
                </a:cubicBezTo>
                <a:cubicBezTo>
                  <a:pt x="4147346" y="475080"/>
                  <a:pt x="4148108" y="488606"/>
                  <a:pt x="4149822" y="505181"/>
                </a:cubicBezTo>
                <a:cubicBezTo>
                  <a:pt x="4152300" y="528614"/>
                  <a:pt x="4150584" y="550140"/>
                  <a:pt x="4146394" y="571859"/>
                </a:cubicBezTo>
                <a:cubicBezTo>
                  <a:pt x="4143346" y="587671"/>
                  <a:pt x="4137060" y="603672"/>
                  <a:pt x="4129057" y="617771"/>
                </a:cubicBezTo>
                <a:cubicBezTo>
                  <a:pt x="4117817" y="637391"/>
                  <a:pt x="4113437" y="656254"/>
                  <a:pt x="4128295" y="674922"/>
                </a:cubicBezTo>
                <a:cubicBezTo>
                  <a:pt x="4144108" y="695115"/>
                  <a:pt x="4138584" y="717976"/>
                  <a:pt x="4139154" y="740267"/>
                </a:cubicBezTo>
                <a:cubicBezTo>
                  <a:pt x="4139346" y="749981"/>
                  <a:pt x="4138964" y="760269"/>
                  <a:pt x="4141440" y="769604"/>
                </a:cubicBezTo>
                <a:cubicBezTo>
                  <a:pt x="4148490" y="796654"/>
                  <a:pt x="4159158" y="822755"/>
                  <a:pt x="4163920" y="850188"/>
                </a:cubicBezTo>
                <a:cubicBezTo>
                  <a:pt x="4166587" y="865429"/>
                  <a:pt x="4161824" y="882383"/>
                  <a:pt x="4158396" y="898197"/>
                </a:cubicBezTo>
                <a:cubicBezTo>
                  <a:pt x="4154776" y="914199"/>
                  <a:pt x="4149252" y="930010"/>
                  <a:pt x="4143536" y="945443"/>
                </a:cubicBezTo>
                <a:cubicBezTo>
                  <a:pt x="4139726" y="955919"/>
                  <a:pt x="4136106" y="967349"/>
                  <a:pt x="4129247" y="975732"/>
                </a:cubicBezTo>
                <a:cubicBezTo>
                  <a:pt x="4113627" y="994784"/>
                  <a:pt x="4110959" y="1014405"/>
                  <a:pt x="4119151" y="1036886"/>
                </a:cubicBezTo>
                <a:cubicBezTo>
                  <a:pt x="4120485" y="1040314"/>
                  <a:pt x="4120485" y="1044314"/>
                  <a:pt x="4120675" y="1048124"/>
                </a:cubicBezTo>
                <a:cubicBezTo>
                  <a:pt x="4124675" y="1109090"/>
                  <a:pt x="4127153" y="1170050"/>
                  <a:pt x="4133249" y="1230632"/>
                </a:cubicBezTo>
                <a:cubicBezTo>
                  <a:pt x="4135726" y="1255205"/>
                  <a:pt x="4146584" y="1278828"/>
                  <a:pt x="4153442" y="1303023"/>
                </a:cubicBezTo>
                <a:cubicBezTo>
                  <a:pt x="4154776" y="1307977"/>
                  <a:pt x="4156872" y="1313503"/>
                  <a:pt x="4155918" y="1318455"/>
                </a:cubicBezTo>
                <a:cubicBezTo>
                  <a:pt x="4146394" y="1372367"/>
                  <a:pt x="4160300" y="1422853"/>
                  <a:pt x="4178589" y="1472574"/>
                </a:cubicBezTo>
                <a:cubicBezTo>
                  <a:pt x="4180495" y="1477716"/>
                  <a:pt x="4179923" y="1484003"/>
                  <a:pt x="4179541" y="1489719"/>
                </a:cubicBezTo>
                <a:cubicBezTo>
                  <a:pt x="4178209" y="1505723"/>
                  <a:pt x="4171541" y="1523058"/>
                  <a:pt x="4175541" y="1537536"/>
                </a:cubicBezTo>
                <a:cubicBezTo>
                  <a:pt x="4186591" y="1576018"/>
                  <a:pt x="4199926" y="1614119"/>
                  <a:pt x="4216690" y="1650316"/>
                </a:cubicBezTo>
                <a:cubicBezTo>
                  <a:pt x="4233645" y="1687085"/>
                  <a:pt x="4247933" y="1721184"/>
                  <a:pt x="4230789" y="1763286"/>
                </a:cubicBezTo>
                <a:cubicBezTo>
                  <a:pt x="4223548" y="1781193"/>
                  <a:pt x="4228693" y="1804815"/>
                  <a:pt x="4230597" y="1825392"/>
                </a:cubicBezTo>
                <a:cubicBezTo>
                  <a:pt x="4232121" y="1840440"/>
                  <a:pt x="4240696" y="1854919"/>
                  <a:pt x="4240696" y="1869779"/>
                </a:cubicBezTo>
                <a:cubicBezTo>
                  <a:pt x="4240696" y="1909407"/>
                  <a:pt x="4250791" y="1944648"/>
                  <a:pt x="4271366" y="1978939"/>
                </a:cubicBezTo>
                <a:cubicBezTo>
                  <a:pt x="4279367" y="1992278"/>
                  <a:pt x="4274032" y="2013042"/>
                  <a:pt x="4276128" y="2030377"/>
                </a:cubicBezTo>
                <a:cubicBezTo>
                  <a:pt x="4278604" y="2048667"/>
                  <a:pt x="4280890" y="2067524"/>
                  <a:pt x="4286418" y="2085053"/>
                </a:cubicBezTo>
                <a:cubicBezTo>
                  <a:pt x="4300895" y="2130392"/>
                  <a:pt x="4317278" y="2175162"/>
                  <a:pt x="4332518" y="2220311"/>
                </a:cubicBezTo>
                <a:cubicBezTo>
                  <a:pt x="4345093" y="2257458"/>
                  <a:pt x="4335186" y="2294038"/>
                  <a:pt x="4329853" y="2330805"/>
                </a:cubicBezTo>
                <a:cubicBezTo>
                  <a:pt x="4326422" y="2353858"/>
                  <a:pt x="4318230" y="2375382"/>
                  <a:pt x="4330422" y="2401291"/>
                </a:cubicBezTo>
                <a:cubicBezTo>
                  <a:pt x="4342044" y="2426058"/>
                  <a:pt x="4339377" y="2457491"/>
                  <a:pt x="4345663" y="2485306"/>
                </a:cubicBezTo>
                <a:cubicBezTo>
                  <a:pt x="4350997" y="2508741"/>
                  <a:pt x="4359572" y="2531408"/>
                  <a:pt x="4367953" y="2554078"/>
                </a:cubicBezTo>
                <a:cubicBezTo>
                  <a:pt x="4379384" y="2584941"/>
                  <a:pt x="4391384" y="2615420"/>
                  <a:pt x="4385670" y="2649142"/>
                </a:cubicBezTo>
                <a:cubicBezTo>
                  <a:pt x="4379192" y="2687435"/>
                  <a:pt x="4403577" y="2713722"/>
                  <a:pt x="4419771" y="2743825"/>
                </a:cubicBezTo>
                <a:cubicBezTo>
                  <a:pt x="4430819" y="2764589"/>
                  <a:pt x="4439012" y="2787258"/>
                  <a:pt x="4445870" y="2809929"/>
                </a:cubicBezTo>
                <a:cubicBezTo>
                  <a:pt x="4454824" y="2840218"/>
                  <a:pt x="4460158" y="2871461"/>
                  <a:pt x="4468921" y="2901942"/>
                </a:cubicBezTo>
                <a:cubicBezTo>
                  <a:pt x="4482065" y="2948046"/>
                  <a:pt x="4492353" y="2994721"/>
                  <a:pt x="4485113" y="3042727"/>
                </a:cubicBezTo>
                <a:cubicBezTo>
                  <a:pt x="4481875" y="3064826"/>
                  <a:pt x="4482065" y="3085402"/>
                  <a:pt x="4486829" y="3107499"/>
                </a:cubicBezTo>
                <a:cubicBezTo>
                  <a:pt x="4494639" y="3143694"/>
                  <a:pt x="4495592" y="3180843"/>
                  <a:pt x="4524738" y="3209992"/>
                </a:cubicBezTo>
                <a:cubicBezTo>
                  <a:pt x="4535027" y="3220279"/>
                  <a:pt x="4537693" y="3238757"/>
                  <a:pt x="4543028" y="3253808"/>
                </a:cubicBezTo>
                <a:cubicBezTo>
                  <a:pt x="4549315" y="3271144"/>
                  <a:pt x="4546075" y="3283907"/>
                  <a:pt x="4527787" y="3293243"/>
                </a:cubicBezTo>
                <a:cubicBezTo>
                  <a:pt x="4519596" y="3297433"/>
                  <a:pt x="4511594" y="3309436"/>
                  <a:pt x="4510260" y="3318770"/>
                </a:cubicBezTo>
                <a:cubicBezTo>
                  <a:pt x="4506260" y="3346775"/>
                  <a:pt x="4512166" y="3372494"/>
                  <a:pt x="4525122" y="3399545"/>
                </a:cubicBezTo>
                <a:cubicBezTo>
                  <a:pt x="4537313" y="3424882"/>
                  <a:pt x="4535979" y="3456507"/>
                  <a:pt x="4540741" y="3485274"/>
                </a:cubicBezTo>
                <a:cubicBezTo>
                  <a:pt x="4544171" y="3505656"/>
                  <a:pt x="4551219" y="3526041"/>
                  <a:pt x="4551219" y="3546616"/>
                </a:cubicBezTo>
                <a:cubicBezTo>
                  <a:pt x="4551219" y="3572145"/>
                  <a:pt x="4545123" y="3597481"/>
                  <a:pt x="4542837" y="3623200"/>
                </a:cubicBezTo>
                <a:cubicBezTo>
                  <a:pt x="4540933" y="3643203"/>
                  <a:pt x="4541695" y="3663588"/>
                  <a:pt x="4539409" y="3683590"/>
                </a:cubicBezTo>
                <a:cubicBezTo>
                  <a:pt x="4537693" y="3699975"/>
                  <a:pt x="4533313" y="3716167"/>
                  <a:pt x="4529694" y="3732360"/>
                </a:cubicBezTo>
                <a:cubicBezTo>
                  <a:pt x="4528359" y="3738266"/>
                  <a:pt x="4523214" y="3744172"/>
                  <a:pt x="4523976" y="3749505"/>
                </a:cubicBezTo>
                <a:cubicBezTo>
                  <a:pt x="4532169" y="3802466"/>
                  <a:pt x="4495592" y="3840568"/>
                  <a:pt x="4479399" y="3885337"/>
                </a:cubicBezTo>
                <a:cubicBezTo>
                  <a:pt x="4462252" y="3932393"/>
                  <a:pt x="4435964" y="3977924"/>
                  <a:pt x="4443774" y="4030502"/>
                </a:cubicBezTo>
                <a:cubicBezTo>
                  <a:pt x="4448536" y="4062317"/>
                  <a:pt x="4459586" y="4092988"/>
                  <a:pt x="4466255" y="4124613"/>
                </a:cubicBezTo>
                <a:cubicBezTo>
                  <a:pt x="4468541" y="4135853"/>
                  <a:pt x="4468159" y="4148426"/>
                  <a:pt x="4465873" y="4159666"/>
                </a:cubicBezTo>
                <a:cubicBezTo>
                  <a:pt x="4455394" y="4213960"/>
                  <a:pt x="4453871" y="4267492"/>
                  <a:pt x="4471017" y="4320836"/>
                </a:cubicBezTo>
                <a:cubicBezTo>
                  <a:pt x="4473875" y="4329978"/>
                  <a:pt x="4476541" y="4339694"/>
                  <a:pt x="4476541" y="4349221"/>
                </a:cubicBezTo>
                <a:cubicBezTo>
                  <a:pt x="4476541" y="4401418"/>
                  <a:pt x="4472541" y="4452664"/>
                  <a:pt x="4453871" y="4502578"/>
                </a:cubicBezTo>
                <a:cubicBezTo>
                  <a:pt x="4447584" y="4519342"/>
                  <a:pt x="4451584" y="4539727"/>
                  <a:pt x="4450060" y="4558206"/>
                </a:cubicBezTo>
                <a:cubicBezTo>
                  <a:pt x="4448728" y="4575350"/>
                  <a:pt x="4448156" y="4592877"/>
                  <a:pt x="4443774" y="4609451"/>
                </a:cubicBezTo>
                <a:cubicBezTo>
                  <a:pt x="4437298" y="4633646"/>
                  <a:pt x="4436536" y="4656125"/>
                  <a:pt x="4442250" y="4681082"/>
                </a:cubicBezTo>
                <a:cubicBezTo>
                  <a:pt x="4447584" y="4704894"/>
                  <a:pt x="4444919" y="4730613"/>
                  <a:pt x="4445108" y="4755380"/>
                </a:cubicBezTo>
                <a:cubicBezTo>
                  <a:pt x="4445298" y="4783003"/>
                  <a:pt x="4445488" y="4810626"/>
                  <a:pt x="4444537" y="4838249"/>
                </a:cubicBezTo>
                <a:cubicBezTo>
                  <a:pt x="4444156" y="4849299"/>
                  <a:pt x="4436536" y="4861872"/>
                  <a:pt x="4439584" y="4871018"/>
                </a:cubicBezTo>
                <a:cubicBezTo>
                  <a:pt x="4449870" y="4900545"/>
                  <a:pt x="4437488" y="4930074"/>
                  <a:pt x="4443012" y="4959601"/>
                </a:cubicBezTo>
                <a:cubicBezTo>
                  <a:pt x="4445870" y="4974081"/>
                  <a:pt x="4438060" y="4990464"/>
                  <a:pt x="4437298" y="5006085"/>
                </a:cubicBezTo>
                <a:cubicBezTo>
                  <a:pt x="4435964" y="5031613"/>
                  <a:pt x="4436536" y="5057140"/>
                  <a:pt x="4436154" y="5082669"/>
                </a:cubicBezTo>
                <a:cubicBezTo>
                  <a:pt x="4435964" y="5091051"/>
                  <a:pt x="4435203" y="5099244"/>
                  <a:pt x="4434819" y="5107626"/>
                </a:cubicBezTo>
                <a:cubicBezTo>
                  <a:pt x="4434439" y="5115056"/>
                  <a:pt x="4432725" y="5122866"/>
                  <a:pt x="4434057" y="5129915"/>
                </a:cubicBezTo>
                <a:cubicBezTo>
                  <a:pt x="4438822" y="5155444"/>
                  <a:pt x="4446632" y="5180590"/>
                  <a:pt x="4449680" y="5206307"/>
                </a:cubicBezTo>
                <a:cubicBezTo>
                  <a:pt x="4452346" y="5228596"/>
                  <a:pt x="4448728" y="5251649"/>
                  <a:pt x="4450632" y="5274128"/>
                </a:cubicBezTo>
                <a:cubicBezTo>
                  <a:pt x="4453871" y="5313753"/>
                  <a:pt x="4459586" y="5353378"/>
                  <a:pt x="4463207" y="5393004"/>
                </a:cubicBezTo>
                <a:cubicBezTo>
                  <a:pt x="4463968" y="5401578"/>
                  <a:pt x="4459204" y="5410530"/>
                  <a:pt x="4458824" y="5419294"/>
                </a:cubicBezTo>
                <a:cubicBezTo>
                  <a:pt x="4457872" y="5446727"/>
                  <a:pt x="4457680" y="5474160"/>
                  <a:pt x="4457110" y="5501593"/>
                </a:cubicBezTo>
                <a:cubicBezTo>
                  <a:pt x="4456918" y="5517214"/>
                  <a:pt x="4457490" y="5533026"/>
                  <a:pt x="4455776" y="5548459"/>
                </a:cubicBezTo>
                <a:cubicBezTo>
                  <a:pt x="4453490" y="5568841"/>
                  <a:pt x="4450060" y="5587320"/>
                  <a:pt x="4464920" y="5606371"/>
                </a:cubicBezTo>
                <a:cubicBezTo>
                  <a:pt x="4487972" y="5635710"/>
                  <a:pt x="4479018" y="5673049"/>
                  <a:pt x="4484351" y="5706958"/>
                </a:cubicBezTo>
                <a:cubicBezTo>
                  <a:pt x="4485685" y="5715722"/>
                  <a:pt x="4485875" y="5724677"/>
                  <a:pt x="4487399" y="5733439"/>
                </a:cubicBezTo>
                <a:cubicBezTo>
                  <a:pt x="4490257" y="5749633"/>
                  <a:pt x="4493495" y="5765634"/>
                  <a:pt x="4496736" y="5781829"/>
                </a:cubicBezTo>
                <a:cubicBezTo>
                  <a:pt x="4497306" y="5784685"/>
                  <a:pt x="4497498" y="5787923"/>
                  <a:pt x="4498450" y="5790591"/>
                </a:cubicBezTo>
                <a:cubicBezTo>
                  <a:pt x="4506450" y="5815168"/>
                  <a:pt x="4515594" y="5839360"/>
                  <a:pt x="4522072" y="5864317"/>
                </a:cubicBezTo>
                <a:cubicBezTo>
                  <a:pt x="4525311" y="5876510"/>
                  <a:pt x="4525693" y="5890036"/>
                  <a:pt x="4523976" y="5902609"/>
                </a:cubicBezTo>
                <a:cubicBezTo>
                  <a:pt x="4519024" y="5939376"/>
                  <a:pt x="4516928" y="5975763"/>
                  <a:pt x="4524168" y="6012722"/>
                </a:cubicBezTo>
                <a:cubicBezTo>
                  <a:pt x="4527025" y="6027391"/>
                  <a:pt x="4522263" y="6043775"/>
                  <a:pt x="4520548" y="6059396"/>
                </a:cubicBezTo>
                <a:cubicBezTo>
                  <a:pt x="4515976" y="6096735"/>
                  <a:pt x="4511022" y="6134074"/>
                  <a:pt x="4506642" y="6171604"/>
                </a:cubicBezTo>
                <a:cubicBezTo>
                  <a:pt x="4503975" y="6195036"/>
                  <a:pt x="4502450" y="6218659"/>
                  <a:pt x="4499785" y="6242092"/>
                </a:cubicBezTo>
                <a:cubicBezTo>
                  <a:pt x="4496544" y="6269143"/>
                  <a:pt x="4491591" y="6296004"/>
                  <a:pt x="4488923" y="6323057"/>
                </a:cubicBezTo>
                <a:cubicBezTo>
                  <a:pt x="4485875" y="6353918"/>
                  <a:pt x="4485305" y="6384971"/>
                  <a:pt x="4482065" y="6415832"/>
                </a:cubicBezTo>
                <a:cubicBezTo>
                  <a:pt x="4475779" y="6472224"/>
                  <a:pt x="4468349" y="6528423"/>
                  <a:pt x="4461300" y="6584811"/>
                </a:cubicBezTo>
                <a:cubicBezTo>
                  <a:pt x="4454442" y="6639487"/>
                  <a:pt x="4448346" y="6694163"/>
                  <a:pt x="4439775" y="6748457"/>
                </a:cubicBezTo>
                <a:cubicBezTo>
                  <a:pt x="4436154" y="6771318"/>
                  <a:pt x="4426247" y="6793034"/>
                  <a:pt x="4420723" y="6815515"/>
                </a:cubicBezTo>
                <a:lnTo>
                  <a:pt x="4411023" y="6858000"/>
                </a:lnTo>
                <a:lnTo>
                  <a:pt x="4238770" y="6858000"/>
                </a:lnTo>
                <a:lnTo>
                  <a:pt x="0" y="6858000"/>
                </a:lnTo>
                <a:lnTo>
                  <a:pt x="0" y="1"/>
                </a:lnTo>
                <a:close/>
              </a:path>
            </a:pathLst>
          </a:custGeom>
        </p:spPr>
      </p:pic>
      <p:grpSp>
        <p:nvGrpSpPr>
          <p:cNvPr id="11" name="Group 10">
            <a:extLst>
              <a:ext uri="{FF2B5EF4-FFF2-40B4-BE49-F238E27FC236}">
                <a16:creationId xmlns:a16="http://schemas.microsoft.com/office/drawing/2014/main" id="{A7900967-84CA-47B4-9F1C-E787BAC1496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697284" y="-1"/>
            <a:ext cx="884241" cy="6858001"/>
            <a:chOff x="3697284" y="-1"/>
            <a:chExt cx="884241" cy="6858001"/>
          </a:xfrm>
          <a:effectLst>
            <a:outerShdw blurRad="381000" dist="152400" algn="l" rotWithShape="0">
              <a:prstClr val="black">
                <a:alpha val="10000"/>
              </a:prstClr>
            </a:outerShdw>
          </a:effectLst>
        </p:grpSpPr>
        <p:sp>
          <p:nvSpPr>
            <p:cNvPr id="12" name="Freeform: Shape 11">
              <a:extLst>
                <a:ext uri="{FF2B5EF4-FFF2-40B4-BE49-F238E27FC236}">
                  <a16:creationId xmlns:a16="http://schemas.microsoft.com/office/drawing/2014/main" id="{CAB3C749-6482-440B-9386-94091006D67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05641"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C5C6B36-2238-4BBF-87F8-B1B3F5DD560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flipH="1">
              <a:off x="715166" y="2991642"/>
              <a:ext cx="6858001" cy="874716"/>
            </a:xfrm>
            <a:custGeom>
              <a:avLst/>
              <a:gdLst>
                <a:gd name="connsiteX0" fmla="*/ 0 w 6858001"/>
                <a:gd name="connsiteY0" fmla="*/ 533314 h 874716"/>
                <a:gd name="connsiteX1" fmla="*/ 0 w 6858001"/>
                <a:gd name="connsiteY1" fmla="*/ 69206 h 874716"/>
                <a:gd name="connsiteX2" fmla="*/ 21486 w 6858001"/>
                <a:gd name="connsiteY2" fmla="*/ 71924 h 874716"/>
                <a:gd name="connsiteX3" fmla="*/ 228948 w 6858001"/>
                <a:gd name="connsiteY3" fmla="*/ 88116 h 874716"/>
                <a:gd name="connsiteX4" fmla="*/ 313533 w 6858001"/>
                <a:gd name="connsiteY4" fmla="*/ 62779 h 874716"/>
                <a:gd name="connsiteX5" fmla="*/ 338870 w 6858001"/>
                <a:gd name="connsiteY5" fmla="*/ 62207 h 874716"/>
                <a:gd name="connsiteX6" fmla="*/ 395640 w 6858001"/>
                <a:gd name="connsiteY6" fmla="*/ 72114 h 874716"/>
                <a:gd name="connsiteX7" fmla="*/ 512802 w 6858001"/>
                <a:gd name="connsiteY7" fmla="*/ 65446 h 874716"/>
                <a:gd name="connsiteX8" fmla="*/ 556047 w 6858001"/>
                <a:gd name="connsiteY8" fmla="*/ 55349 h 874716"/>
                <a:gd name="connsiteX9" fmla="*/ 580050 w 6858001"/>
                <a:gd name="connsiteY9" fmla="*/ 48871 h 874716"/>
                <a:gd name="connsiteX10" fmla="*/ 703308 w 6858001"/>
                <a:gd name="connsiteY10" fmla="*/ 30964 h 874716"/>
                <a:gd name="connsiteX11" fmla="*/ 758174 w 6858001"/>
                <a:gd name="connsiteY11" fmla="*/ 11724 h 874716"/>
                <a:gd name="connsiteX12" fmla="*/ 773035 w 6858001"/>
                <a:gd name="connsiteY12" fmla="*/ 8866 h 874716"/>
                <a:gd name="connsiteX13" fmla="*/ 854379 w 6858001"/>
                <a:gd name="connsiteY13" fmla="*/ 16866 h 874716"/>
                <a:gd name="connsiteX14" fmla="*/ 915343 w 6858001"/>
                <a:gd name="connsiteY14" fmla="*/ 47919 h 874716"/>
                <a:gd name="connsiteX15" fmla="*/ 927155 w 6858001"/>
                <a:gd name="connsiteY15" fmla="*/ 58397 h 874716"/>
                <a:gd name="connsiteX16" fmla="*/ 1097087 w 6858001"/>
                <a:gd name="connsiteY16" fmla="*/ 54777 h 874716"/>
                <a:gd name="connsiteX17" fmla="*/ 1123185 w 6858001"/>
                <a:gd name="connsiteY17" fmla="*/ 50395 h 874716"/>
                <a:gd name="connsiteX18" fmla="*/ 1249302 w 6858001"/>
                <a:gd name="connsiteY18" fmla="*/ 68684 h 874716"/>
                <a:gd name="connsiteX19" fmla="*/ 1286069 w 6858001"/>
                <a:gd name="connsiteY19" fmla="*/ 72304 h 874716"/>
                <a:gd name="connsiteX20" fmla="*/ 1417899 w 6858001"/>
                <a:gd name="connsiteY20" fmla="*/ 88688 h 874716"/>
                <a:gd name="connsiteX21" fmla="*/ 1436568 w 6858001"/>
                <a:gd name="connsiteY21" fmla="*/ 73448 h 874716"/>
                <a:gd name="connsiteX22" fmla="*/ 1490292 w 6858001"/>
                <a:gd name="connsiteY22" fmla="*/ 35154 h 874716"/>
                <a:gd name="connsiteX23" fmla="*/ 1596213 w 6858001"/>
                <a:gd name="connsiteY23" fmla="*/ 1245 h 874716"/>
                <a:gd name="connsiteX24" fmla="*/ 1624980 w 6858001"/>
                <a:gd name="connsiteY24" fmla="*/ 3150 h 874716"/>
                <a:gd name="connsiteX25" fmla="*/ 1697753 w 6858001"/>
                <a:gd name="connsiteY25" fmla="*/ 59731 h 874716"/>
                <a:gd name="connsiteX26" fmla="*/ 1733188 w 6858001"/>
                <a:gd name="connsiteY26" fmla="*/ 82400 h 874716"/>
                <a:gd name="connsiteX27" fmla="*/ 1833775 w 6858001"/>
                <a:gd name="connsiteY27" fmla="*/ 124121 h 874716"/>
                <a:gd name="connsiteX28" fmla="*/ 1842158 w 6858001"/>
                <a:gd name="connsiteY28" fmla="*/ 131742 h 874716"/>
                <a:gd name="connsiteX29" fmla="*/ 1916454 w 6858001"/>
                <a:gd name="connsiteY29" fmla="*/ 222233 h 874716"/>
                <a:gd name="connsiteX30" fmla="*/ 1933219 w 6858001"/>
                <a:gd name="connsiteY30" fmla="*/ 237663 h 874716"/>
                <a:gd name="connsiteX31" fmla="*/ 1953413 w 6858001"/>
                <a:gd name="connsiteY31" fmla="*/ 261668 h 874716"/>
                <a:gd name="connsiteX32" fmla="*/ 2016469 w 6858001"/>
                <a:gd name="connsiteY32" fmla="*/ 308151 h 874716"/>
                <a:gd name="connsiteX33" fmla="*/ 2094578 w 6858001"/>
                <a:gd name="connsiteY33" fmla="*/ 323010 h 874716"/>
                <a:gd name="connsiteX34" fmla="*/ 2188879 w 6858001"/>
                <a:gd name="connsiteY34" fmla="*/ 345681 h 874716"/>
                <a:gd name="connsiteX35" fmla="*/ 2228314 w 6858001"/>
                <a:gd name="connsiteY35" fmla="*/ 360921 h 874716"/>
                <a:gd name="connsiteX36" fmla="*/ 2334044 w 6858001"/>
                <a:gd name="connsiteY36" fmla="*/ 389878 h 874716"/>
                <a:gd name="connsiteX37" fmla="*/ 2409485 w 6858001"/>
                <a:gd name="connsiteY37" fmla="*/ 414263 h 874716"/>
                <a:gd name="connsiteX38" fmla="*/ 2518264 w 6858001"/>
                <a:gd name="connsiteY38" fmla="*/ 428552 h 874716"/>
                <a:gd name="connsiteX39" fmla="*/ 2571034 w 6858001"/>
                <a:gd name="connsiteY39" fmla="*/ 429122 h 874716"/>
                <a:gd name="connsiteX40" fmla="*/ 2668001 w 6858001"/>
                <a:gd name="connsiteY40" fmla="*/ 502276 h 874716"/>
                <a:gd name="connsiteX41" fmla="*/ 2745348 w 6858001"/>
                <a:gd name="connsiteY41" fmla="*/ 550666 h 874716"/>
                <a:gd name="connsiteX42" fmla="*/ 2826694 w 6858001"/>
                <a:gd name="connsiteY42" fmla="*/ 527233 h 874716"/>
                <a:gd name="connsiteX43" fmla="*/ 2848793 w 6858001"/>
                <a:gd name="connsiteY43" fmla="*/ 505134 h 874716"/>
                <a:gd name="connsiteX44" fmla="*/ 2982148 w 6858001"/>
                <a:gd name="connsiteY44" fmla="*/ 484179 h 874716"/>
                <a:gd name="connsiteX45" fmla="*/ 3172654 w 6858001"/>
                <a:gd name="connsiteY45" fmla="*/ 483417 h 874716"/>
                <a:gd name="connsiteX46" fmla="*/ 3489467 w 6858001"/>
                <a:gd name="connsiteY46" fmla="*/ 435790 h 874716"/>
                <a:gd name="connsiteX47" fmla="*/ 3544713 w 6858001"/>
                <a:gd name="connsiteY47" fmla="*/ 413691 h 874716"/>
                <a:gd name="connsiteX48" fmla="*/ 3606817 w 6858001"/>
                <a:gd name="connsiteY48" fmla="*/ 408167 h 874716"/>
                <a:gd name="connsiteX49" fmla="*/ 3630632 w 6858001"/>
                <a:gd name="connsiteY49" fmla="*/ 421693 h 874716"/>
                <a:gd name="connsiteX50" fmla="*/ 3734837 w 6858001"/>
                <a:gd name="connsiteY50" fmla="*/ 441886 h 874716"/>
                <a:gd name="connsiteX51" fmla="*/ 3754652 w 6858001"/>
                <a:gd name="connsiteY51" fmla="*/ 442268 h 874716"/>
                <a:gd name="connsiteX52" fmla="*/ 3822472 w 6858001"/>
                <a:gd name="connsiteY52" fmla="*/ 433694 h 874716"/>
                <a:gd name="connsiteX53" fmla="*/ 3885338 w 6858001"/>
                <a:gd name="connsiteY53" fmla="*/ 428742 h 874716"/>
                <a:gd name="connsiteX54" fmla="*/ 4043839 w 6858001"/>
                <a:gd name="connsiteY54" fmla="*/ 444934 h 874716"/>
                <a:gd name="connsiteX55" fmla="*/ 4165383 w 6858001"/>
                <a:gd name="connsiteY55" fmla="*/ 441124 h 874716"/>
                <a:gd name="connsiteX56" fmla="*/ 4221391 w 6858001"/>
                <a:gd name="connsiteY56" fmla="*/ 444934 h 874716"/>
                <a:gd name="connsiteX57" fmla="*/ 4253014 w 6858001"/>
                <a:gd name="connsiteY57" fmla="*/ 450650 h 874716"/>
                <a:gd name="connsiteX58" fmla="*/ 4324645 w 6858001"/>
                <a:gd name="connsiteY58" fmla="*/ 490466 h 874716"/>
                <a:gd name="connsiteX59" fmla="*/ 4363890 w 6858001"/>
                <a:gd name="connsiteY59" fmla="*/ 499420 h 874716"/>
                <a:gd name="connsiteX60" fmla="*/ 4482004 w 6858001"/>
                <a:gd name="connsiteY60" fmla="*/ 498658 h 874716"/>
                <a:gd name="connsiteX61" fmla="*/ 4659174 w 6858001"/>
                <a:gd name="connsiteY61" fmla="*/ 438648 h 874716"/>
                <a:gd name="connsiteX62" fmla="*/ 4677655 w 6858001"/>
                <a:gd name="connsiteY62" fmla="*/ 430646 h 874716"/>
                <a:gd name="connsiteX63" fmla="*/ 4767764 w 6858001"/>
                <a:gd name="connsiteY63" fmla="*/ 420739 h 874716"/>
                <a:gd name="connsiteX64" fmla="*/ 4828916 w 6858001"/>
                <a:gd name="connsiteY64" fmla="*/ 434266 h 874716"/>
                <a:gd name="connsiteX65" fmla="*/ 4912168 w 6858001"/>
                <a:gd name="connsiteY65" fmla="*/ 462271 h 874716"/>
                <a:gd name="connsiteX66" fmla="*/ 4987037 w 6858001"/>
                <a:gd name="connsiteY66" fmla="*/ 485703 h 874716"/>
                <a:gd name="connsiteX67" fmla="*/ 5041521 w 6858001"/>
                <a:gd name="connsiteY67" fmla="*/ 512182 h 874716"/>
                <a:gd name="connsiteX68" fmla="*/ 5166113 w 6858001"/>
                <a:gd name="connsiteY68" fmla="*/ 531615 h 874716"/>
                <a:gd name="connsiteX69" fmla="*/ 5179067 w 6858001"/>
                <a:gd name="connsiteY69" fmla="*/ 534853 h 874716"/>
                <a:gd name="connsiteX70" fmla="*/ 5272796 w 6858001"/>
                <a:gd name="connsiteY70" fmla="*/ 511230 h 874716"/>
                <a:gd name="connsiteX71" fmla="*/ 5385384 w 6858001"/>
                <a:gd name="connsiteY71" fmla="*/ 487227 h 874716"/>
                <a:gd name="connsiteX72" fmla="*/ 5425582 w 6858001"/>
                <a:gd name="connsiteY72" fmla="*/ 495418 h 874716"/>
                <a:gd name="connsiteX73" fmla="*/ 5480637 w 6858001"/>
                <a:gd name="connsiteY73" fmla="*/ 507040 h 874716"/>
                <a:gd name="connsiteX74" fmla="*/ 5531693 w 6858001"/>
                <a:gd name="connsiteY74" fmla="*/ 500944 h 874716"/>
                <a:gd name="connsiteX75" fmla="*/ 5562746 w 6858001"/>
                <a:gd name="connsiteY75" fmla="*/ 500372 h 874716"/>
                <a:gd name="connsiteX76" fmla="*/ 5704483 w 6858001"/>
                <a:gd name="connsiteY76" fmla="*/ 571620 h 874716"/>
                <a:gd name="connsiteX77" fmla="*/ 5740488 w 6858001"/>
                <a:gd name="connsiteY77" fmla="*/ 577526 h 874716"/>
                <a:gd name="connsiteX78" fmla="*/ 5760873 w 6858001"/>
                <a:gd name="connsiteY78" fmla="*/ 586291 h 874716"/>
                <a:gd name="connsiteX79" fmla="*/ 5883751 w 6858001"/>
                <a:gd name="connsiteY79" fmla="*/ 674686 h 874716"/>
                <a:gd name="connsiteX80" fmla="*/ 5935949 w 6858001"/>
                <a:gd name="connsiteY80" fmla="*/ 692592 h 874716"/>
                <a:gd name="connsiteX81" fmla="*/ 5993291 w 6858001"/>
                <a:gd name="connsiteY81" fmla="*/ 688972 h 874716"/>
                <a:gd name="connsiteX82" fmla="*/ 6026440 w 6858001"/>
                <a:gd name="connsiteY82" fmla="*/ 682496 h 874716"/>
                <a:gd name="connsiteX83" fmla="*/ 6108738 w 6858001"/>
                <a:gd name="connsiteY83" fmla="*/ 626296 h 874716"/>
                <a:gd name="connsiteX84" fmla="*/ 6155602 w 6858001"/>
                <a:gd name="connsiteY84" fmla="*/ 628202 h 874716"/>
                <a:gd name="connsiteX85" fmla="*/ 6228756 w 6858001"/>
                <a:gd name="connsiteY85" fmla="*/ 666873 h 874716"/>
                <a:gd name="connsiteX86" fmla="*/ 6361539 w 6858001"/>
                <a:gd name="connsiteY86" fmla="*/ 684210 h 874716"/>
                <a:gd name="connsiteX87" fmla="*/ 6428979 w 6858001"/>
                <a:gd name="connsiteY87" fmla="*/ 630106 h 874716"/>
                <a:gd name="connsiteX88" fmla="*/ 6463840 w 6858001"/>
                <a:gd name="connsiteY88" fmla="*/ 578098 h 874716"/>
                <a:gd name="connsiteX89" fmla="*/ 6564620 w 6858001"/>
                <a:gd name="connsiteY89" fmla="*/ 517708 h 874716"/>
                <a:gd name="connsiteX90" fmla="*/ 6588625 w 6858001"/>
                <a:gd name="connsiteY90" fmla="*/ 540187 h 874716"/>
                <a:gd name="connsiteX91" fmla="*/ 6662541 w 6858001"/>
                <a:gd name="connsiteY91" fmla="*/ 549714 h 874716"/>
                <a:gd name="connsiteX92" fmla="*/ 6742552 w 6858001"/>
                <a:gd name="connsiteY92" fmla="*/ 548952 h 874716"/>
                <a:gd name="connsiteX93" fmla="*/ 6812063 w 6858001"/>
                <a:gd name="connsiteY93" fmla="*/ 568430 h 874716"/>
                <a:gd name="connsiteX94" fmla="*/ 6858001 w 6858001"/>
                <a:gd name="connsiteY94" fmla="*/ 562267 h 874716"/>
                <a:gd name="connsiteX95" fmla="*/ 6858001 w 6858001"/>
                <a:gd name="connsiteY95" fmla="*/ 734520 h 874716"/>
                <a:gd name="connsiteX96" fmla="*/ 6815516 w 6858001"/>
                <a:gd name="connsiteY96" fmla="*/ 744220 h 874716"/>
                <a:gd name="connsiteX97" fmla="*/ 6748458 w 6858001"/>
                <a:gd name="connsiteY97" fmla="*/ 763271 h 874716"/>
                <a:gd name="connsiteX98" fmla="*/ 6584812 w 6858001"/>
                <a:gd name="connsiteY98" fmla="*/ 784797 h 874716"/>
                <a:gd name="connsiteX99" fmla="*/ 6415833 w 6858001"/>
                <a:gd name="connsiteY99" fmla="*/ 805562 h 874716"/>
                <a:gd name="connsiteX100" fmla="*/ 6323058 w 6858001"/>
                <a:gd name="connsiteY100" fmla="*/ 812420 h 874716"/>
                <a:gd name="connsiteX101" fmla="*/ 6242093 w 6858001"/>
                <a:gd name="connsiteY101" fmla="*/ 823281 h 874716"/>
                <a:gd name="connsiteX102" fmla="*/ 6171605 w 6858001"/>
                <a:gd name="connsiteY102" fmla="*/ 830139 h 874716"/>
                <a:gd name="connsiteX103" fmla="*/ 6059397 w 6858001"/>
                <a:gd name="connsiteY103" fmla="*/ 844045 h 874716"/>
                <a:gd name="connsiteX104" fmla="*/ 6012723 w 6858001"/>
                <a:gd name="connsiteY104" fmla="*/ 847665 h 874716"/>
                <a:gd name="connsiteX105" fmla="*/ 5902610 w 6858001"/>
                <a:gd name="connsiteY105" fmla="*/ 847473 h 874716"/>
                <a:gd name="connsiteX106" fmla="*/ 5864318 w 6858001"/>
                <a:gd name="connsiteY106" fmla="*/ 845569 h 874716"/>
                <a:gd name="connsiteX107" fmla="*/ 5790592 w 6858001"/>
                <a:gd name="connsiteY107" fmla="*/ 821947 h 874716"/>
                <a:gd name="connsiteX108" fmla="*/ 5781830 w 6858001"/>
                <a:gd name="connsiteY108" fmla="*/ 820233 h 874716"/>
                <a:gd name="connsiteX109" fmla="*/ 5733440 w 6858001"/>
                <a:gd name="connsiteY109" fmla="*/ 810896 h 874716"/>
                <a:gd name="connsiteX110" fmla="*/ 5706959 w 6858001"/>
                <a:gd name="connsiteY110" fmla="*/ 807848 h 874716"/>
                <a:gd name="connsiteX111" fmla="*/ 5606372 w 6858001"/>
                <a:gd name="connsiteY111" fmla="*/ 788417 h 874716"/>
                <a:gd name="connsiteX112" fmla="*/ 5548460 w 6858001"/>
                <a:gd name="connsiteY112" fmla="*/ 779273 h 874716"/>
                <a:gd name="connsiteX113" fmla="*/ 5501594 w 6858001"/>
                <a:gd name="connsiteY113" fmla="*/ 780607 h 874716"/>
                <a:gd name="connsiteX114" fmla="*/ 5419295 w 6858001"/>
                <a:gd name="connsiteY114" fmla="*/ 782321 h 874716"/>
                <a:gd name="connsiteX115" fmla="*/ 5393005 w 6858001"/>
                <a:gd name="connsiteY115" fmla="*/ 786703 h 874716"/>
                <a:gd name="connsiteX116" fmla="*/ 5274129 w 6858001"/>
                <a:gd name="connsiteY116" fmla="*/ 774129 h 874716"/>
                <a:gd name="connsiteX117" fmla="*/ 5206308 w 6858001"/>
                <a:gd name="connsiteY117" fmla="*/ 773177 h 874716"/>
                <a:gd name="connsiteX118" fmla="*/ 5129916 w 6858001"/>
                <a:gd name="connsiteY118" fmla="*/ 757554 h 874716"/>
                <a:gd name="connsiteX119" fmla="*/ 5107627 w 6858001"/>
                <a:gd name="connsiteY119" fmla="*/ 758316 h 874716"/>
                <a:gd name="connsiteX120" fmla="*/ 5082670 w 6858001"/>
                <a:gd name="connsiteY120" fmla="*/ 759651 h 874716"/>
                <a:gd name="connsiteX121" fmla="*/ 5006086 w 6858001"/>
                <a:gd name="connsiteY121" fmla="*/ 760795 h 874716"/>
                <a:gd name="connsiteX122" fmla="*/ 4959602 w 6858001"/>
                <a:gd name="connsiteY122" fmla="*/ 766509 h 874716"/>
                <a:gd name="connsiteX123" fmla="*/ 4871019 w 6858001"/>
                <a:gd name="connsiteY123" fmla="*/ 763081 h 874716"/>
                <a:gd name="connsiteX124" fmla="*/ 4838250 w 6858001"/>
                <a:gd name="connsiteY124" fmla="*/ 768033 h 874716"/>
                <a:gd name="connsiteX125" fmla="*/ 4755381 w 6858001"/>
                <a:gd name="connsiteY125" fmla="*/ 768605 h 874716"/>
                <a:gd name="connsiteX126" fmla="*/ 4681083 w 6858001"/>
                <a:gd name="connsiteY126" fmla="*/ 765747 h 874716"/>
                <a:gd name="connsiteX127" fmla="*/ 4609452 w 6858001"/>
                <a:gd name="connsiteY127" fmla="*/ 767271 h 874716"/>
                <a:gd name="connsiteX128" fmla="*/ 4558207 w 6858001"/>
                <a:gd name="connsiteY128" fmla="*/ 773557 h 874716"/>
                <a:gd name="connsiteX129" fmla="*/ 4502579 w 6858001"/>
                <a:gd name="connsiteY129" fmla="*/ 777367 h 874716"/>
                <a:gd name="connsiteX130" fmla="*/ 4349222 w 6858001"/>
                <a:gd name="connsiteY130" fmla="*/ 800038 h 874716"/>
                <a:gd name="connsiteX131" fmla="*/ 4320837 w 6858001"/>
                <a:gd name="connsiteY131" fmla="*/ 794514 h 874716"/>
                <a:gd name="connsiteX132" fmla="*/ 4159667 w 6858001"/>
                <a:gd name="connsiteY132" fmla="*/ 789370 h 874716"/>
                <a:gd name="connsiteX133" fmla="*/ 4124614 w 6858001"/>
                <a:gd name="connsiteY133" fmla="*/ 789752 h 874716"/>
                <a:gd name="connsiteX134" fmla="*/ 4030503 w 6858001"/>
                <a:gd name="connsiteY134" fmla="*/ 767271 h 874716"/>
                <a:gd name="connsiteX135" fmla="*/ 3885338 w 6858001"/>
                <a:gd name="connsiteY135" fmla="*/ 802896 h 874716"/>
                <a:gd name="connsiteX136" fmla="*/ 3749506 w 6858001"/>
                <a:gd name="connsiteY136" fmla="*/ 847473 h 874716"/>
                <a:gd name="connsiteX137" fmla="*/ 3732361 w 6858001"/>
                <a:gd name="connsiteY137" fmla="*/ 853190 h 874716"/>
                <a:gd name="connsiteX138" fmla="*/ 3683591 w 6858001"/>
                <a:gd name="connsiteY138" fmla="*/ 862906 h 874716"/>
                <a:gd name="connsiteX139" fmla="*/ 3623201 w 6858001"/>
                <a:gd name="connsiteY139" fmla="*/ 866334 h 874716"/>
                <a:gd name="connsiteX140" fmla="*/ 3546617 w 6858001"/>
                <a:gd name="connsiteY140" fmla="*/ 874716 h 874716"/>
                <a:gd name="connsiteX141" fmla="*/ 3485275 w 6858001"/>
                <a:gd name="connsiteY141" fmla="*/ 864238 h 874716"/>
                <a:gd name="connsiteX142" fmla="*/ 3399546 w 6858001"/>
                <a:gd name="connsiteY142" fmla="*/ 848618 h 874716"/>
                <a:gd name="connsiteX143" fmla="*/ 3318771 w 6858001"/>
                <a:gd name="connsiteY143" fmla="*/ 833757 h 874716"/>
                <a:gd name="connsiteX144" fmla="*/ 3293244 w 6858001"/>
                <a:gd name="connsiteY144" fmla="*/ 851284 h 874716"/>
                <a:gd name="connsiteX145" fmla="*/ 3253809 w 6858001"/>
                <a:gd name="connsiteY145" fmla="*/ 866524 h 874716"/>
                <a:gd name="connsiteX146" fmla="*/ 3209993 w 6858001"/>
                <a:gd name="connsiteY146" fmla="*/ 848235 h 874716"/>
                <a:gd name="connsiteX147" fmla="*/ 3107500 w 6858001"/>
                <a:gd name="connsiteY147" fmla="*/ 810326 h 874716"/>
                <a:gd name="connsiteX148" fmla="*/ 3042728 w 6858001"/>
                <a:gd name="connsiteY148" fmla="*/ 808610 h 874716"/>
                <a:gd name="connsiteX149" fmla="*/ 2901943 w 6858001"/>
                <a:gd name="connsiteY149" fmla="*/ 792418 h 874716"/>
                <a:gd name="connsiteX150" fmla="*/ 2809930 w 6858001"/>
                <a:gd name="connsiteY150" fmla="*/ 769367 h 874716"/>
                <a:gd name="connsiteX151" fmla="*/ 2743826 w 6858001"/>
                <a:gd name="connsiteY151" fmla="*/ 743268 h 874716"/>
                <a:gd name="connsiteX152" fmla="*/ 2649143 w 6858001"/>
                <a:gd name="connsiteY152" fmla="*/ 709167 h 874716"/>
                <a:gd name="connsiteX153" fmla="*/ 2554079 w 6858001"/>
                <a:gd name="connsiteY153" fmla="*/ 691450 h 874716"/>
                <a:gd name="connsiteX154" fmla="*/ 2485307 w 6858001"/>
                <a:gd name="connsiteY154" fmla="*/ 669160 h 874716"/>
                <a:gd name="connsiteX155" fmla="*/ 2401292 w 6858001"/>
                <a:gd name="connsiteY155" fmla="*/ 653919 h 874716"/>
                <a:gd name="connsiteX156" fmla="*/ 2330806 w 6858001"/>
                <a:gd name="connsiteY156" fmla="*/ 653349 h 874716"/>
                <a:gd name="connsiteX157" fmla="*/ 2220312 w 6858001"/>
                <a:gd name="connsiteY157" fmla="*/ 656015 h 874716"/>
                <a:gd name="connsiteX158" fmla="*/ 2085054 w 6858001"/>
                <a:gd name="connsiteY158" fmla="*/ 609914 h 874716"/>
                <a:gd name="connsiteX159" fmla="*/ 2030378 w 6858001"/>
                <a:gd name="connsiteY159" fmla="*/ 599625 h 874716"/>
                <a:gd name="connsiteX160" fmla="*/ 1978940 w 6858001"/>
                <a:gd name="connsiteY160" fmla="*/ 594863 h 874716"/>
                <a:gd name="connsiteX161" fmla="*/ 1869780 w 6858001"/>
                <a:gd name="connsiteY161" fmla="*/ 564192 h 874716"/>
                <a:gd name="connsiteX162" fmla="*/ 1825393 w 6858001"/>
                <a:gd name="connsiteY162" fmla="*/ 554094 h 874716"/>
                <a:gd name="connsiteX163" fmla="*/ 1763287 w 6858001"/>
                <a:gd name="connsiteY163" fmla="*/ 554286 h 874716"/>
                <a:gd name="connsiteX164" fmla="*/ 1650317 w 6858001"/>
                <a:gd name="connsiteY164" fmla="*/ 540187 h 874716"/>
                <a:gd name="connsiteX165" fmla="*/ 1537537 w 6858001"/>
                <a:gd name="connsiteY165" fmla="*/ 499038 h 874716"/>
                <a:gd name="connsiteX166" fmla="*/ 1489720 w 6858001"/>
                <a:gd name="connsiteY166" fmla="*/ 503038 h 874716"/>
                <a:gd name="connsiteX167" fmla="*/ 1472575 w 6858001"/>
                <a:gd name="connsiteY167" fmla="*/ 502086 h 874716"/>
                <a:gd name="connsiteX168" fmla="*/ 1318456 w 6858001"/>
                <a:gd name="connsiteY168" fmla="*/ 479415 h 874716"/>
                <a:gd name="connsiteX169" fmla="*/ 1303024 w 6858001"/>
                <a:gd name="connsiteY169" fmla="*/ 476939 h 874716"/>
                <a:gd name="connsiteX170" fmla="*/ 1230633 w 6858001"/>
                <a:gd name="connsiteY170" fmla="*/ 456746 h 874716"/>
                <a:gd name="connsiteX171" fmla="*/ 1048125 w 6858001"/>
                <a:gd name="connsiteY171" fmla="*/ 444172 h 874716"/>
                <a:gd name="connsiteX172" fmla="*/ 1036887 w 6858001"/>
                <a:gd name="connsiteY172" fmla="*/ 442648 h 874716"/>
                <a:gd name="connsiteX173" fmla="*/ 975733 w 6858001"/>
                <a:gd name="connsiteY173" fmla="*/ 452744 h 874716"/>
                <a:gd name="connsiteX174" fmla="*/ 945444 w 6858001"/>
                <a:gd name="connsiteY174" fmla="*/ 467033 h 874716"/>
                <a:gd name="connsiteX175" fmla="*/ 898198 w 6858001"/>
                <a:gd name="connsiteY175" fmla="*/ 481893 h 874716"/>
                <a:gd name="connsiteX176" fmla="*/ 850189 w 6858001"/>
                <a:gd name="connsiteY176" fmla="*/ 487417 h 874716"/>
                <a:gd name="connsiteX177" fmla="*/ 769605 w 6858001"/>
                <a:gd name="connsiteY177" fmla="*/ 464937 h 874716"/>
                <a:gd name="connsiteX178" fmla="*/ 740268 w 6858001"/>
                <a:gd name="connsiteY178" fmla="*/ 462651 h 874716"/>
                <a:gd name="connsiteX179" fmla="*/ 674923 w 6858001"/>
                <a:gd name="connsiteY179" fmla="*/ 451792 h 874716"/>
                <a:gd name="connsiteX180" fmla="*/ 617772 w 6858001"/>
                <a:gd name="connsiteY180" fmla="*/ 452554 h 874716"/>
                <a:gd name="connsiteX181" fmla="*/ 571860 w 6858001"/>
                <a:gd name="connsiteY181" fmla="*/ 469891 h 874716"/>
                <a:gd name="connsiteX182" fmla="*/ 505182 w 6858001"/>
                <a:gd name="connsiteY182" fmla="*/ 473319 h 874716"/>
                <a:gd name="connsiteX183" fmla="*/ 462126 w 6858001"/>
                <a:gd name="connsiteY183" fmla="*/ 460747 h 874716"/>
                <a:gd name="connsiteX184" fmla="*/ 453364 w 6858001"/>
                <a:gd name="connsiteY184" fmla="*/ 459033 h 874716"/>
                <a:gd name="connsiteX185" fmla="*/ 340774 w 6858001"/>
                <a:gd name="connsiteY185" fmla="*/ 458268 h 874716"/>
                <a:gd name="connsiteX186" fmla="*/ 200182 w 6858001"/>
                <a:gd name="connsiteY186" fmla="*/ 496180 h 874716"/>
                <a:gd name="connsiteX187" fmla="*/ 176939 w 6858001"/>
                <a:gd name="connsiteY187" fmla="*/ 504182 h 874716"/>
                <a:gd name="connsiteX188" fmla="*/ 63587 w 6858001"/>
                <a:gd name="connsiteY188" fmla="*/ 518088 h 874716"/>
                <a:gd name="connsiteX189" fmla="*/ 2817 w 6858001"/>
                <a:gd name="connsiteY189" fmla="*/ 532187 h 874716"/>
                <a:gd name="connsiteX190" fmla="*/ 0 w 6858001"/>
                <a:gd name="connsiteY190" fmla="*/ 533314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Lst>
              <a:rect l="l" t="t" r="r" b="b"/>
              <a:pathLst>
                <a:path w="6858001" h="874716">
                  <a:moveTo>
                    <a:pt x="0" y="533314"/>
                  </a:moveTo>
                  <a:lnTo>
                    <a:pt x="0" y="69206"/>
                  </a:lnTo>
                  <a:lnTo>
                    <a:pt x="21486" y="71924"/>
                  </a:lnTo>
                  <a:cubicBezTo>
                    <a:pt x="92546" y="60493"/>
                    <a:pt x="159604" y="87354"/>
                    <a:pt x="228948" y="88116"/>
                  </a:cubicBezTo>
                  <a:cubicBezTo>
                    <a:pt x="260382" y="88496"/>
                    <a:pt x="291435" y="94592"/>
                    <a:pt x="313533" y="62779"/>
                  </a:cubicBezTo>
                  <a:cubicBezTo>
                    <a:pt x="316389" y="58587"/>
                    <a:pt x="330298" y="60873"/>
                    <a:pt x="338870" y="62207"/>
                  </a:cubicBezTo>
                  <a:cubicBezTo>
                    <a:pt x="357921" y="65066"/>
                    <a:pt x="376781" y="72304"/>
                    <a:pt x="395640" y="72114"/>
                  </a:cubicBezTo>
                  <a:cubicBezTo>
                    <a:pt x="434695" y="71924"/>
                    <a:pt x="473939" y="68876"/>
                    <a:pt x="512802" y="65446"/>
                  </a:cubicBezTo>
                  <a:cubicBezTo>
                    <a:pt x="527470" y="64112"/>
                    <a:pt x="541569" y="58969"/>
                    <a:pt x="556047" y="55349"/>
                  </a:cubicBezTo>
                  <a:cubicBezTo>
                    <a:pt x="564048" y="53253"/>
                    <a:pt x="572622" y="47729"/>
                    <a:pt x="580050" y="48871"/>
                  </a:cubicBezTo>
                  <a:cubicBezTo>
                    <a:pt x="623106" y="55539"/>
                    <a:pt x="662541" y="39157"/>
                    <a:pt x="703308" y="30964"/>
                  </a:cubicBezTo>
                  <a:cubicBezTo>
                    <a:pt x="722169" y="27154"/>
                    <a:pt x="739886" y="18010"/>
                    <a:pt x="758174" y="11724"/>
                  </a:cubicBezTo>
                  <a:cubicBezTo>
                    <a:pt x="762936" y="10008"/>
                    <a:pt x="768271" y="8484"/>
                    <a:pt x="773035" y="8866"/>
                  </a:cubicBezTo>
                  <a:cubicBezTo>
                    <a:pt x="800276" y="11152"/>
                    <a:pt x="827329" y="14390"/>
                    <a:pt x="854379" y="16866"/>
                  </a:cubicBezTo>
                  <a:cubicBezTo>
                    <a:pt x="878956" y="19152"/>
                    <a:pt x="903722" y="19914"/>
                    <a:pt x="915343" y="47919"/>
                  </a:cubicBezTo>
                  <a:cubicBezTo>
                    <a:pt x="917059" y="52301"/>
                    <a:pt x="922773" y="55539"/>
                    <a:pt x="927155" y="58397"/>
                  </a:cubicBezTo>
                  <a:cubicBezTo>
                    <a:pt x="994785" y="102405"/>
                    <a:pt x="1030980" y="101261"/>
                    <a:pt x="1097087" y="54777"/>
                  </a:cubicBezTo>
                  <a:cubicBezTo>
                    <a:pt x="1103945" y="50015"/>
                    <a:pt x="1118613" y="46585"/>
                    <a:pt x="1123185" y="50395"/>
                  </a:cubicBezTo>
                  <a:cubicBezTo>
                    <a:pt x="1162049" y="82020"/>
                    <a:pt x="1204532" y="78590"/>
                    <a:pt x="1249302" y="68684"/>
                  </a:cubicBezTo>
                  <a:cubicBezTo>
                    <a:pt x="1260922" y="66018"/>
                    <a:pt x="1277307" y="66018"/>
                    <a:pt x="1286069" y="72304"/>
                  </a:cubicBezTo>
                  <a:cubicBezTo>
                    <a:pt x="1327790" y="101451"/>
                    <a:pt x="1372560" y="97261"/>
                    <a:pt x="1417899" y="88688"/>
                  </a:cubicBezTo>
                  <a:cubicBezTo>
                    <a:pt x="1424948" y="87354"/>
                    <a:pt x="1433522" y="80114"/>
                    <a:pt x="1436568" y="73448"/>
                  </a:cubicBezTo>
                  <a:cubicBezTo>
                    <a:pt x="1447428" y="49825"/>
                    <a:pt x="1467813" y="41823"/>
                    <a:pt x="1490292" y="35154"/>
                  </a:cubicBezTo>
                  <a:cubicBezTo>
                    <a:pt x="1525727" y="24296"/>
                    <a:pt x="1560588" y="11532"/>
                    <a:pt x="1596213" y="1245"/>
                  </a:cubicBezTo>
                  <a:cubicBezTo>
                    <a:pt x="1604978" y="-1231"/>
                    <a:pt x="1615836" y="293"/>
                    <a:pt x="1624980" y="3150"/>
                  </a:cubicBezTo>
                  <a:cubicBezTo>
                    <a:pt x="1656223" y="12866"/>
                    <a:pt x="1676036" y="37251"/>
                    <a:pt x="1697753" y="59731"/>
                  </a:cubicBezTo>
                  <a:cubicBezTo>
                    <a:pt x="1707279" y="69638"/>
                    <a:pt x="1720423" y="76686"/>
                    <a:pt x="1733188" y="82400"/>
                  </a:cubicBezTo>
                  <a:cubicBezTo>
                    <a:pt x="1766335" y="97071"/>
                    <a:pt x="1800246" y="110215"/>
                    <a:pt x="1833775" y="124121"/>
                  </a:cubicBezTo>
                  <a:cubicBezTo>
                    <a:pt x="1837013" y="125455"/>
                    <a:pt x="1839679" y="128884"/>
                    <a:pt x="1842158" y="131742"/>
                  </a:cubicBezTo>
                  <a:cubicBezTo>
                    <a:pt x="1866922" y="161843"/>
                    <a:pt x="1891497" y="192132"/>
                    <a:pt x="1916454" y="222233"/>
                  </a:cubicBezTo>
                  <a:cubicBezTo>
                    <a:pt x="1921216" y="227947"/>
                    <a:pt x="1928076" y="232139"/>
                    <a:pt x="1933219" y="237663"/>
                  </a:cubicBezTo>
                  <a:cubicBezTo>
                    <a:pt x="1940459" y="245283"/>
                    <a:pt x="1949603" y="252524"/>
                    <a:pt x="1953413" y="261668"/>
                  </a:cubicBezTo>
                  <a:cubicBezTo>
                    <a:pt x="1965224" y="290433"/>
                    <a:pt x="1987894" y="302817"/>
                    <a:pt x="2016469" y="308151"/>
                  </a:cubicBezTo>
                  <a:cubicBezTo>
                    <a:pt x="2042570" y="313104"/>
                    <a:pt x="2068669" y="317296"/>
                    <a:pt x="2094578" y="323010"/>
                  </a:cubicBezTo>
                  <a:cubicBezTo>
                    <a:pt x="2126201" y="329868"/>
                    <a:pt x="2157636" y="337298"/>
                    <a:pt x="2188879" y="345681"/>
                  </a:cubicBezTo>
                  <a:cubicBezTo>
                    <a:pt x="2202404" y="349301"/>
                    <a:pt x="2216692" y="353491"/>
                    <a:pt x="2228314" y="360921"/>
                  </a:cubicBezTo>
                  <a:cubicBezTo>
                    <a:pt x="2260890" y="381496"/>
                    <a:pt x="2295753" y="395402"/>
                    <a:pt x="2334044" y="389878"/>
                  </a:cubicBezTo>
                  <a:cubicBezTo>
                    <a:pt x="2364715" y="385496"/>
                    <a:pt x="2390434" y="396736"/>
                    <a:pt x="2409485" y="414263"/>
                  </a:cubicBezTo>
                  <a:cubicBezTo>
                    <a:pt x="2444158" y="446078"/>
                    <a:pt x="2481305" y="438838"/>
                    <a:pt x="2518264" y="428552"/>
                  </a:cubicBezTo>
                  <a:cubicBezTo>
                    <a:pt x="2537315" y="423217"/>
                    <a:pt x="2552935" y="423979"/>
                    <a:pt x="2571034" y="429122"/>
                  </a:cubicBezTo>
                  <a:cubicBezTo>
                    <a:pt x="2612945" y="441124"/>
                    <a:pt x="2640950" y="473701"/>
                    <a:pt x="2668001" y="502276"/>
                  </a:cubicBezTo>
                  <a:cubicBezTo>
                    <a:pt x="2691054" y="526661"/>
                    <a:pt x="2716963" y="540377"/>
                    <a:pt x="2745348" y="550666"/>
                  </a:cubicBezTo>
                  <a:cubicBezTo>
                    <a:pt x="2781163" y="563810"/>
                    <a:pt x="2809548" y="558858"/>
                    <a:pt x="2826694" y="527233"/>
                  </a:cubicBezTo>
                  <a:cubicBezTo>
                    <a:pt x="2831457" y="518278"/>
                    <a:pt x="2839839" y="507800"/>
                    <a:pt x="2848793" y="505134"/>
                  </a:cubicBezTo>
                  <a:cubicBezTo>
                    <a:pt x="2892037" y="491800"/>
                    <a:pt x="2935854" y="472367"/>
                    <a:pt x="2982148" y="484179"/>
                  </a:cubicBezTo>
                  <a:cubicBezTo>
                    <a:pt x="3046158" y="500372"/>
                    <a:pt x="3108644" y="499420"/>
                    <a:pt x="3172654" y="483417"/>
                  </a:cubicBezTo>
                  <a:cubicBezTo>
                    <a:pt x="3276480" y="457508"/>
                    <a:pt x="3380305" y="430076"/>
                    <a:pt x="3489467" y="435790"/>
                  </a:cubicBezTo>
                  <a:cubicBezTo>
                    <a:pt x="3507563" y="436742"/>
                    <a:pt x="3529090" y="425121"/>
                    <a:pt x="3544713" y="413691"/>
                  </a:cubicBezTo>
                  <a:cubicBezTo>
                    <a:pt x="3574622" y="391974"/>
                    <a:pt x="3573288" y="390258"/>
                    <a:pt x="3606817" y="408167"/>
                  </a:cubicBezTo>
                  <a:cubicBezTo>
                    <a:pt x="3614819" y="412549"/>
                    <a:pt x="3624725" y="415215"/>
                    <a:pt x="3630632" y="421693"/>
                  </a:cubicBezTo>
                  <a:cubicBezTo>
                    <a:pt x="3660731" y="454650"/>
                    <a:pt x="3697880" y="446648"/>
                    <a:pt x="3734837" y="441886"/>
                  </a:cubicBezTo>
                  <a:cubicBezTo>
                    <a:pt x="3741315" y="440934"/>
                    <a:pt x="3749125" y="439600"/>
                    <a:pt x="3754652" y="442268"/>
                  </a:cubicBezTo>
                  <a:cubicBezTo>
                    <a:pt x="3779607" y="454268"/>
                    <a:pt x="3800753" y="450078"/>
                    <a:pt x="3822472" y="433694"/>
                  </a:cubicBezTo>
                  <a:cubicBezTo>
                    <a:pt x="3841331" y="419597"/>
                    <a:pt x="3863049" y="411215"/>
                    <a:pt x="3885338" y="428742"/>
                  </a:cubicBezTo>
                  <a:cubicBezTo>
                    <a:pt x="3934870" y="467605"/>
                    <a:pt x="3987829" y="469509"/>
                    <a:pt x="4043839" y="444934"/>
                  </a:cubicBezTo>
                  <a:cubicBezTo>
                    <a:pt x="4083845" y="427407"/>
                    <a:pt x="4123280" y="423407"/>
                    <a:pt x="4165383" y="441124"/>
                  </a:cubicBezTo>
                  <a:cubicBezTo>
                    <a:pt x="4181576" y="447982"/>
                    <a:pt x="4202531" y="443410"/>
                    <a:pt x="4221391" y="444934"/>
                  </a:cubicBezTo>
                  <a:cubicBezTo>
                    <a:pt x="4232060" y="445696"/>
                    <a:pt x="4243872" y="445886"/>
                    <a:pt x="4253014" y="450650"/>
                  </a:cubicBezTo>
                  <a:cubicBezTo>
                    <a:pt x="4277401" y="462843"/>
                    <a:pt x="4300070" y="478463"/>
                    <a:pt x="4324645" y="490466"/>
                  </a:cubicBezTo>
                  <a:cubicBezTo>
                    <a:pt x="4336457" y="496180"/>
                    <a:pt x="4350554" y="499228"/>
                    <a:pt x="4363890" y="499420"/>
                  </a:cubicBezTo>
                  <a:cubicBezTo>
                    <a:pt x="4403325" y="500372"/>
                    <a:pt x="4442761" y="500372"/>
                    <a:pt x="4482004" y="498658"/>
                  </a:cubicBezTo>
                  <a:cubicBezTo>
                    <a:pt x="4546776" y="495990"/>
                    <a:pt x="4612500" y="495418"/>
                    <a:pt x="4659174" y="438648"/>
                  </a:cubicBezTo>
                  <a:cubicBezTo>
                    <a:pt x="4662986" y="434076"/>
                    <a:pt x="4671176" y="431408"/>
                    <a:pt x="4677655" y="430646"/>
                  </a:cubicBezTo>
                  <a:cubicBezTo>
                    <a:pt x="4707564" y="427027"/>
                    <a:pt x="4738235" y="426645"/>
                    <a:pt x="4767764" y="420739"/>
                  </a:cubicBezTo>
                  <a:cubicBezTo>
                    <a:pt x="4791386" y="415977"/>
                    <a:pt x="4811009" y="417501"/>
                    <a:pt x="4828916" y="434266"/>
                  </a:cubicBezTo>
                  <a:cubicBezTo>
                    <a:pt x="4852348" y="456364"/>
                    <a:pt x="4880925" y="469319"/>
                    <a:pt x="4912168" y="462271"/>
                  </a:cubicBezTo>
                  <a:cubicBezTo>
                    <a:pt x="4943409" y="455412"/>
                    <a:pt x="4963984" y="470271"/>
                    <a:pt x="4987037" y="485703"/>
                  </a:cubicBezTo>
                  <a:cubicBezTo>
                    <a:pt x="5003801" y="496942"/>
                    <a:pt x="5022852" y="511040"/>
                    <a:pt x="5041521" y="512182"/>
                  </a:cubicBezTo>
                  <a:cubicBezTo>
                    <a:pt x="5083814" y="514658"/>
                    <a:pt x="5120201" y="553904"/>
                    <a:pt x="5166113" y="531615"/>
                  </a:cubicBezTo>
                  <a:cubicBezTo>
                    <a:pt x="5169161" y="530091"/>
                    <a:pt x="5174685" y="533901"/>
                    <a:pt x="5179067" y="534853"/>
                  </a:cubicBezTo>
                  <a:cubicBezTo>
                    <a:pt x="5214121" y="542093"/>
                    <a:pt x="5247078" y="535043"/>
                    <a:pt x="5272796" y="511230"/>
                  </a:cubicBezTo>
                  <a:cubicBezTo>
                    <a:pt x="5306516" y="480177"/>
                    <a:pt x="5343855" y="477129"/>
                    <a:pt x="5385384" y="487227"/>
                  </a:cubicBezTo>
                  <a:cubicBezTo>
                    <a:pt x="5398721" y="490466"/>
                    <a:pt x="5412057" y="492752"/>
                    <a:pt x="5425582" y="495418"/>
                  </a:cubicBezTo>
                  <a:cubicBezTo>
                    <a:pt x="5443870" y="499228"/>
                    <a:pt x="5462351" y="503230"/>
                    <a:pt x="5480637" y="507040"/>
                  </a:cubicBezTo>
                  <a:cubicBezTo>
                    <a:pt x="5498356" y="510850"/>
                    <a:pt x="5517979" y="517326"/>
                    <a:pt x="5531693" y="500944"/>
                  </a:cubicBezTo>
                  <a:cubicBezTo>
                    <a:pt x="5543506" y="486845"/>
                    <a:pt x="5551888" y="488179"/>
                    <a:pt x="5562746" y="500372"/>
                  </a:cubicBezTo>
                  <a:cubicBezTo>
                    <a:pt x="5600467" y="543045"/>
                    <a:pt x="5646189" y="569716"/>
                    <a:pt x="5704483" y="571620"/>
                  </a:cubicBezTo>
                  <a:cubicBezTo>
                    <a:pt x="5716485" y="572002"/>
                    <a:pt x="5728678" y="574668"/>
                    <a:pt x="5740488" y="577526"/>
                  </a:cubicBezTo>
                  <a:cubicBezTo>
                    <a:pt x="5747728" y="579241"/>
                    <a:pt x="5756493" y="581147"/>
                    <a:pt x="5760873" y="586291"/>
                  </a:cubicBezTo>
                  <a:cubicBezTo>
                    <a:pt x="5794974" y="625534"/>
                    <a:pt x="5837457" y="652777"/>
                    <a:pt x="5883751" y="674686"/>
                  </a:cubicBezTo>
                  <a:cubicBezTo>
                    <a:pt x="5900323" y="682496"/>
                    <a:pt x="5918042" y="690306"/>
                    <a:pt x="5935949" y="692592"/>
                  </a:cubicBezTo>
                  <a:cubicBezTo>
                    <a:pt x="5954617" y="694878"/>
                    <a:pt x="5974240" y="691068"/>
                    <a:pt x="5993291" y="688972"/>
                  </a:cubicBezTo>
                  <a:cubicBezTo>
                    <a:pt x="6004531" y="687830"/>
                    <a:pt x="6017485" y="688020"/>
                    <a:pt x="6026440" y="682496"/>
                  </a:cubicBezTo>
                  <a:cubicBezTo>
                    <a:pt x="6054825" y="665159"/>
                    <a:pt x="6082258" y="646491"/>
                    <a:pt x="6108738" y="626296"/>
                  </a:cubicBezTo>
                  <a:cubicBezTo>
                    <a:pt x="6131409" y="608960"/>
                    <a:pt x="6135981" y="606483"/>
                    <a:pt x="6155602" y="628202"/>
                  </a:cubicBezTo>
                  <a:cubicBezTo>
                    <a:pt x="6175797" y="650491"/>
                    <a:pt x="6200944" y="662111"/>
                    <a:pt x="6228756" y="666873"/>
                  </a:cubicBezTo>
                  <a:cubicBezTo>
                    <a:pt x="6272764" y="674304"/>
                    <a:pt x="6317151" y="680590"/>
                    <a:pt x="6361539" y="684210"/>
                  </a:cubicBezTo>
                  <a:cubicBezTo>
                    <a:pt x="6401736" y="687448"/>
                    <a:pt x="6420977" y="669922"/>
                    <a:pt x="6428979" y="630106"/>
                  </a:cubicBezTo>
                  <a:cubicBezTo>
                    <a:pt x="6433551" y="608007"/>
                    <a:pt x="6439458" y="584003"/>
                    <a:pt x="6463840" y="578098"/>
                  </a:cubicBezTo>
                  <a:cubicBezTo>
                    <a:pt x="6503658" y="568572"/>
                    <a:pt x="6544997" y="564382"/>
                    <a:pt x="6564620" y="517708"/>
                  </a:cubicBezTo>
                  <a:cubicBezTo>
                    <a:pt x="6575478" y="527995"/>
                    <a:pt x="6582146" y="534091"/>
                    <a:pt x="6588625" y="540187"/>
                  </a:cubicBezTo>
                  <a:cubicBezTo>
                    <a:pt x="6606531" y="557142"/>
                    <a:pt x="6643678" y="564382"/>
                    <a:pt x="6662541" y="549714"/>
                  </a:cubicBezTo>
                  <a:cubicBezTo>
                    <a:pt x="6690354" y="528377"/>
                    <a:pt x="6715883" y="532377"/>
                    <a:pt x="6742552" y="548952"/>
                  </a:cubicBezTo>
                  <a:cubicBezTo>
                    <a:pt x="6764841" y="562668"/>
                    <a:pt x="6788417" y="567954"/>
                    <a:pt x="6812063" y="568430"/>
                  </a:cubicBezTo>
                  <a:lnTo>
                    <a:pt x="6858001" y="562267"/>
                  </a:lnTo>
                  <a:lnTo>
                    <a:pt x="6858001" y="734520"/>
                  </a:lnTo>
                  <a:lnTo>
                    <a:pt x="6815516" y="744220"/>
                  </a:lnTo>
                  <a:cubicBezTo>
                    <a:pt x="6793035" y="749744"/>
                    <a:pt x="6771319" y="759651"/>
                    <a:pt x="6748458" y="763271"/>
                  </a:cubicBezTo>
                  <a:cubicBezTo>
                    <a:pt x="6694164" y="771843"/>
                    <a:pt x="6639488" y="777939"/>
                    <a:pt x="6584812" y="784797"/>
                  </a:cubicBezTo>
                  <a:cubicBezTo>
                    <a:pt x="6528424" y="791846"/>
                    <a:pt x="6472225" y="799276"/>
                    <a:pt x="6415833" y="805562"/>
                  </a:cubicBezTo>
                  <a:cubicBezTo>
                    <a:pt x="6384972" y="808802"/>
                    <a:pt x="6353919" y="809372"/>
                    <a:pt x="6323058" y="812420"/>
                  </a:cubicBezTo>
                  <a:cubicBezTo>
                    <a:pt x="6296005" y="815088"/>
                    <a:pt x="6269144" y="820041"/>
                    <a:pt x="6242093" y="823281"/>
                  </a:cubicBezTo>
                  <a:cubicBezTo>
                    <a:pt x="6218660" y="825947"/>
                    <a:pt x="6195037" y="827471"/>
                    <a:pt x="6171605" y="830139"/>
                  </a:cubicBezTo>
                  <a:cubicBezTo>
                    <a:pt x="6134075" y="834519"/>
                    <a:pt x="6096736" y="839473"/>
                    <a:pt x="6059397" y="844045"/>
                  </a:cubicBezTo>
                  <a:cubicBezTo>
                    <a:pt x="6043776" y="845759"/>
                    <a:pt x="6027392" y="850522"/>
                    <a:pt x="6012723" y="847665"/>
                  </a:cubicBezTo>
                  <a:cubicBezTo>
                    <a:pt x="5975764" y="840425"/>
                    <a:pt x="5939377" y="842521"/>
                    <a:pt x="5902610" y="847473"/>
                  </a:cubicBezTo>
                  <a:cubicBezTo>
                    <a:pt x="5890037" y="849190"/>
                    <a:pt x="5876511" y="848808"/>
                    <a:pt x="5864318" y="845569"/>
                  </a:cubicBezTo>
                  <a:cubicBezTo>
                    <a:pt x="5839361" y="839091"/>
                    <a:pt x="5815169" y="829947"/>
                    <a:pt x="5790592" y="821947"/>
                  </a:cubicBezTo>
                  <a:cubicBezTo>
                    <a:pt x="5787924" y="820995"/>
                    <a:pt x="5784686" y="820803"/>
                    <a:pt x="5781830" y="820233"/>
                  </a:cubicBezTo>
                  <a:cubicBezTo>
                    <a:pt x="5765635" y="816992"/>
                    <a:pt x="5749634" y="813754"/>
                    <a:pt x="5733440" y="810896"/>
                  </a:cubicBezTo>
                  <a:cubicBezTo>
                    <a:pt x="5724678" y="809372"/>
                    <a:pt x="5715723" y="809182"/>
                    <a:pt x="5706959" y="807848"/>
                  </a:cubicBezTo>
                  <a:cubicBezTo>
                    <a:pt x="5673050" y="802514"/>
                    <a:pt x="5635711" y="811468"/>
                    <a:pt x="5606372" y="788417"/>
                  </a:cubicBezTo>
                  <a:cubicBezTo>
                    <a:pt x="5587321" y="773557"/>
                    <a:pt x="5568842" y="776987"/>
                    <a:pt x="5548460" y="779273"/>
                  </a:cubicBezTo>
                  <a:cubicBezTo>
                    <a:pt x="5533027" y="780987"/>
                    <a:pt x="5517215" y="780415"/>
                    <a:pt x="5501594" y="780607"/>
                  </a:cubicBezTo>
                  <a:cubicBezTo>
                    <a:pt x="5474161" y="781177"/>
                    <a:pt x="5446728" y="781369"/>
                    <a:pt x="5419295" y="782321"/>
                  </a:cubicBezTo>
                  <a:cubicBezTo>
                    <a:pt x="5410531" y="782701"/>
                    <a:pt x="5401579" y="787465"/>
                    <a:pt x="5393005" y="786703"/>
                  </a:cubicBezTo>
                  <a:cubicBezTo>
                    <a:pt x="5353379" y="783083"/>
                    <a:pt x="5313754" y="777367"/>
                    <a:pt x="5274129" y="774129"/>
                  </a:cubicBezTo>
                  <a:cubicBezTo>
                    <a:pt x="5251650" y="772225"/>
                    <a:pt x="5228597" y="775843"/>
                    <a:pt x="5206308" y="773177"/>
                  </a:cubicBezTo>
                  <a:cubicBezTo>
                    <a:pt x="5180591" y="770129"/>
                    <a:pt x="5155445" y="762319"/>
                    <a:pt x="5129916" y="757554"/>
                  </a:cubicBezTo>
                  <a:cubicBezTo>
                    <a:pt x="5122867" y="756222"/>
                    <a:pt x="5115057" y="757936"/>
                    <a:pt x="5107627" y="758316"/>
                  </a:cubicBezTo>
                  <a:cubicBezTo>
                    <a:pt x="5099245" y="758699"/>
                    <a:pt x="5091052" y="759461"/>
                    <a:pt x="5082670" y="759651"/>
                  </a:cubicBezTo>
                  <a:cubicBezTo>
                    <a:pt x="5057141" y="760033"/>
                    <a:pt x="5031614" y="759461"/>
                    <a:pt x="5006086" y="760795"/>
                  </a:cubicBezTo>
                  <a:cubicBezTo>
                    <a:pt x="4990465" y="761557"/>
                    <a:pt x="4974082" y="769367"/>
                    <a:pt x="4959602" y="766509"/>
                  </a:cubicBezTo>
                  <a:cubicBezTo>
                    <a:pt x="4930075" y="760985"/>
                    <a:pt x="4900546" y="773367"/>
                    <a:pt x="4871019" y="763081"/>
                  </a:cubicBezTo>
                  <a:cubicBezTo>
                    <a:pt x="4861873" y="760033"/>
                    <a:pt x="4849300" y="767653"/>
                    <a:pt x="4838250" y="768033"/>
                  </a:cubicBezTo>
                  <a:cubicBezTo>
                    <a:pt x="4810627" y="768985"/>
                    <a:pt x="4783004" y="768795"/>
                    <a:pt x="4755381" y="768605"/>
                  </a:cubicBezTo>
                  <a:cubicBezTo>
                    <a:pt x="4730614" y="768415"/>
                    <a:pt x="4704895" y="771081"/>
                    <a:pt x="4681083" y="765747"/>
                  </a:cubicBezTo>
                  <a:cubicBezTo>
                    <a:pt x="4656126" y="760033"/>
                    <a:pt x="4633647" y="760795"/>
                    <a:pt x="4609452" y="767271"/>
                  </a:cubicBezTo>
                  <a:cubicBezTo>
                    <a:pt x="4592878" y="771653"/>
                    <a:pt x="4575351" y="772225"/>
                    <a:pt x="4558207" y="773557"/>
                  </a:cubicBezTo>
                  <a:cubicBezTo>
                    <a:pt x="4539728" y="775081"/>
                    <a:pt x="4519343" y="771081"/>
                    <a:pt x="4502579" y="777367"/>
                  </a:cubicBezTo>
                  <a:cubicBezTo>
                    <a:pt x="4452665" y="796038"/>
                    <a:pt x="4401419" y="800038"/>
                    <a:pt x="4349222" y="800038"/>
                  </a:cubicBezTo>
                  <a:cubicBezTo>
                    <a:pt x="4339695" y="800038"/>
                    <a:pt x="4329979" y="797372"/>
                    <a:pt x="4320837" y="794514"/>
                  </a:cubicBezTo>
                  <a:cubicBezTo>
                    <a:pt x="4267493" y="777367"/>
                    <a:pt x="4213961" y="778891"/>
                    <a:pt x="4159667" y="789370"/>
                  </a:cubicBezTo>
                  <a:cubicBezTo>
                    <a:pt x="4148427" y="791656"/>
                    <a:pt x="4135854" y="792038"/>
                    <a:pt x="4124614" y="789752"/>
                  </a:cubicBezTo>
                  <a:cubicBezTo>
                    <a:pt x="4092989" y="783083"/>
                    <a:pt x="4062318" y="772033"/>
                    <a:pt x="4030503" y="767271"/>
                  </a:cubicBezTo>
                  <a:cubicBezTo>
                    <a:pt x="3977925" y="759461"/>
                    <a:pt x="3932394" y="785749"/>
                    <a:pt x="3885338" y="802896"/>
                  </a:cubicBezTo>
                  <a:cubicBezTo>
                    <a:pt x="3840569" y="819089"/>
                    <a:pt x="3802467" y="855666"/>
                    <a:pt x="3749506" y="847473"/>
                  </a:cubicBezTo>
                  <a:cubicBezTo>
                    <a:pt x="3744173" y="846711"/>
                    <a:pt x="3738267" y="851856"/>
                    <a:pt x="3732361" y="853190"/>
                  </a:cubicBezTo>
                  <a:cubicBezTo>
                    <a:pt x="3716168" y="856810"/>
                    <a:pt x="3699976" y="861190"/>
                    <a:pt x="3683591" y="862906"/>
                  </a:cubicBezTo>
                  <a:cubicBezTo>
                    <a:pt x="3663589" y="865192"/>
                    <a:pt x="3643204" y="864430"/>
                    <a:pt x="3623201" y="866334"/>
                  </a:cubicBezTo>
                  <a:cubicBezTo>
                    <a:pt x="3597482" y="868620"/>
                    <a:pt x="3572146" y="874716"/>
                    <a:pt x="3546617" y="874716"/>
                  </a:cubicBezTo>
                  <a:cubicBezTo>
                    <a:pt x="3526042" y="874716"/>
                    <a:pt x="3505657" y="867668"/>
                    <a:pt x="3485275" y="864238"/>
                  </a:cubicBezTo>
                  <a:cubicBezTo>
                    <a:pt x="3456508" y="859476"/>
                    <a:pt x="3424883" y="860810"/>
                    <a:pt x="3399546" y="848618"/>
                  </a:cubicBezTo>
                  <a:cubicBezTo>
                    <a:pt x="3372495" y="835663"/>
                    <a:pt x="3346776" y="829757"/>
                    <a:pt x="3318771" y="833757"/>
                  </a:cubicBezTo>
                  <a:cubicBezTo>
                    <a:pt x="3309437" y="835091"/>
                    <a:pt x="3297434" y="843093"/>
                    <a:pt x="3293244" y="851284"/>
                  </a:cubicBezTo>
                  <a:cubicBezTo>
                    <a:pt x="3283908" y="869572"/>
                    <a:pt x="3271145" y="872812"/>
                    <a:pt x="3253809" y="866524"/>
                  </a:cubicBezTo>
                  <a:cubicBezTo>
                    <a:pt x="3238758" y="861190"/>
                    <a:pt x="3220280" y="858524"/>
                    <a:pt x="3209993" y="848235"/>
                  </a:cubicBezTo>
                  <a:cubicBezTo>
                    <a:pt x="3180844" y="819089"/>
                    <a:pt x="3143695" y="818136"/>
                    <a:pt x="3107500" y="810326"/>
                  </a:cubicBezTo>
                  <a:cubicBezTo>
                    <a:pt x="3085403" y="805562"/>
                    <a:pt x="3064827" y="805372"/>
                    <a:pt x="3042728" y="808610"/>
                  </a:cubicBezTo>
                  <a:cubicBezTo>
                    <a:pt x="2994722" y="815850"/>
                    <a:pt x="2948047" y="805562"/>
                    <a:pt x="2901943" y="792418"/>
                  </a:cubicBezTo>
                  <a:cubicBezTo>
                    <a:pt x="2871462" y="783655"/>
                    <a:pt x="2840219" y="778321"/>
                    <a:pt x="2809930" y="769367"/>
                  </a:cubicBezTo>
                  <a:cubicBezTo>
                    <a:pt x="2787259" y="762509"/>
                    <a:pt x="2764590" y="754316"/>
                    <a:pt x="2743826" y="743268"/>
                  </a:cubicBezTo>
                  <a:cubicBezTo>
                    <a:pt x="2713723" y="727073"/>
                    <a:pt x="2687436" y="702689"/>
                    <a:pt x="2649143" y="709167"/>
                  </a:cubicBezTo>
                  <a:cubicBezTo>
                    <a:pt x="2615421" y="714881"/>
                    <a:pt x="2584942" y="702881"/>
                    <a:pt x="2554079" y="691450"/>
                  </a:cubicBezTo>
                  <a:cubicBezTo>
                    <a:pt x="2531409" y="683068"/>
                    <a:pt x="2508742" y="674494"/>
                    <a:pt x="2485307" y="669160"/>
                  </a:cubicBezTo>
                  <a:cubicBezTo>
                    <a:pt x="2457492" y="662873"/>
                    <a:pt x="2426059" y="665541"/>
                    <a:pt x="2401292" y="653919"/>
                  </a:cubicBezTo>
                  <a:cubicBezTo>
                    <a:pt x="2375383" y="641727"/>
                    <a:pt x="2353859" y="649919"/>
                    <a:pt x="2330806" y="653349"/>
                  </a:cubicBezTo>
                  <a:cubicBezTo>
                    <a:pt x="2294039" y="658683"/>
                    <a:pt x="2257459" y="668590"/>
                    <a:pt x="2220312" y="656015"/>
                  </a:cubicBezTo>
                  <a:cubicBezTo>
                    <a:pt x="2175163" y="640775"/>
                    <a:pt x="2130393" y="624392"/>
                    <a:pt x="2085054" y="609914"/>
                  </a:cubicBezTo>
                  <a:cubicBezTo>
                    <a:pt x="2067525" y="604387"/>
                    <a:pt x="2048668" y="602101"/>
                    <a:pt x="2030378" y="599625"/>
                  </a:cubicBezTo>
                  <a:cubicBezTo>
                    <a:pt x="2013043" y="597529"/>
                    <a:pt x="1992279" y="602863"/>
                    <a:pt x="1978940" y="594863"/>
                  </a:cubicBezTo>
                  <a:cubicBezTo>
                    <a:pt x="1944649" y="574288"/>
                    <a:pt x="1909408" y="564192"/>
                    <a:pt x="1869780" y="564192"/>
                  </a:cubicBezTo>
                  <a:cubicBezTo>
                    <a:pt x="1854920" y="564192"/>
                    <a:pt x="1840441" y="555618"/>
                    <a:pt x="1825393" y="554094"/>
                  </a:cubicBezTo>
                  <a:cubicBezTo>
                    <a:pt x="1804816" y="552190"/>
                    <a:pt x="1781194" y="547045"/>
                    <a:pt x="1763287" y="554286"/>
                  </a:cubicBezTo>
                  <a:cubicBezTo>
                    <a:pt x="1721185" y="571430"/>
                    <a:pt x="1687086" y="557142"/>
                    <a:pt x="1650317" y="540187"/>
                  </a:cubicBezTo>
                  <a:cubicBezTo>
                    <a:pt x="1614120" y="523423"/>
                    <a:pt x="1576019" y="510088"/>
                    <a:pt x="1537537" y="499038"/>
                  </a:cubicBezTo>
                  <a:cubicBezTo>
                    <a:pt x="1523059" y="495038"/>
                    <a:pt x="1505724" y="501706"/>
                    <a:pt x="1489720" y="503038"/>
                  </a:cubicBezTo>
                  <a:cubicBezTo>
                    <a:pt x="1484004" y="503420"/>
                    <a:pt x="1477717" y="503992"/>
                    <a:pt x="1472575" y="502086"/>
                  </a:cubicBezTo>
                  <a:cubicBezTo>
                    <a:pt x="1422854" y="483797"/>
                    <a:pt x="1372368" y="469891"/>
                    <a:pt x="1318456" y="479415"/>
                  </a:cubicBezTo>
                  <a:cubicBezTo>
                    <a:pt x="1313504" y="480369"/>
                    <a:pt x="1307978" y="478273"/>
                    <a:pt x="1303024" y="476939"/>
                  </a:cubicBezTo>
                  <a:cubicBezTo>
                    <a:pt x="1278829" y="470081"/>
                    <a:pt x="1255206" y="459223"/>
                    <a:pt x="1230633" y="456746"/>
                  </a:cubicBezTo>
                  <a:cubicBezTo>
                    <a:pt x="1170051" y="450650"/>
                    <a:pt x="1109091" y="448172"/>
                    <a:pt x="1048125" y="444172"/>
                  </a:cubicBezTo>
                  <a:cubicBezTo>
                    <a:pt x="1044315" y="443982"/>
                    <a:pt x="1040315" y="443982"/>
                    <a:pt x="1036887" y="442648"/>
                  </a:cubicBezTo>
                  <a:cubicBezTo>
                    <a:pt x="1014406" y="434456"/>
                    <a:pt x="994785" y="437124"/>
                    <a:pt x="975733" y="452744"/>
                  </a:cubicBezTo>
                  <a:cubicBezTo>
                    <a:pt x="967350" y="459603"/>
                    <a:pt x="955920" y="463223"/>
                    <a:pt x="945444" y="467033"/>
                  </a:cubicBezTo>
                  <a:cubicBezTo>
                    <a:pt x="930011" y="472749"/>
                    <a:pt x="914200" y="478273"/>
                    <a:pt x="898198" y="481893"/>
                  </a:cubicBezTo>
                  <a:cubicBezTo>
                    <a:pt x="882384" y="485321"/>
                    <a:pt x="865430" y="490084"/>
                    <a:pt x="850189" y="487417"/>
                  </a:cubicBezTo>
                  <a:cubicBezTo>
                    <a:pt x="822756" y="482655"/>
                    <a:pt x="796655" y="471987"/>
                    <a:pt x="769605" y="464937"/>
                  </a:cubicBezTo>
                  <a:cubicBezTo>
                    <a:pt x="760270" y="462461"/>
                    <a:pt x="749982" y="462843"/>
                    <a:pt x="740268" y="462651"/>
                  </a:cubicBezTo>
                  <a:cubicBezTo>
                    <a:pt x="717977" y="462081"/>
                    <a:pt x="695116" y="467605"/>
                    <a:pt x="674923" y="451792"/>
                  </a:cubicBezTo>
                  <a:cubicBezTo>
                    <a:pt x="656255" y="436934"/>
                    <a:pt x="637392" y="441314"/>
                    <a:pt x="617772" y="452554"/>
                  </a:cubicBezTo>
                  <a:cubicBezTo>
                    <a:pt x="603673" y="460557"/>
                    <a:pt x="587672" y="466843"/>
                    <a:pt x="571860" y="469891"/>
                  </a:cubicBezTo>
                  <a:cubicBezTo>
                    <a:pt x="550141" y="474081"/>
                    <a:pt x="528615" y="475797"/>
                    <a:pt x="505182" y="473319"/>
                  </a:cubicBezTo>
                  <a:cubicBezTo>
                    <a:pt x="488607" y="471605"/>
                    <a:pt x="475081" y="470843"/>
                    <a:pt x="462126" y="460747"/>
                  </a:cubicBezTo>
                  <a:cubicBezTo>
                    <a:pt x="460032" y="459223"/>
                    <a:pt x="456222" y="458841"/>
                    <a:pt x="453364" y="459033"/>
                  </a:cubicBezTo>
                  <a:cubicBezTo>
                    <a:pt x="415835" y="462271"/>
                    <a:pt x="378686" y="460557"/>
                    <a:pt x="340774" y="458268"/>
                  </a:cubicBezTo>
                  <a:cubicBezTo>
                    <a:pt x="292579" y="455222"/>
                    <a:pt x="241901" y="464175"/>
                    <a:pt x="200182" y="496180"/>
                  </a:cubicBezTo>
                  <a:cubicBezTo>
                    <a:pt x="194085" y="500944"/>
                    <a:pt x="184941" y="503038"/>
                    <a:pt x="176939" y="504182"/>
                  </a:cubicBezTo>
                  <a:cubicBezTo>
                    <a:pt x="139219" y="509134"/>
                    <a:pt x="101308" y="512564"/>
                    <a:pt x="63587" y="518088"/>
                  </a:cubicBezTo>
                  <a:cubicBezTo>
                    <a:pt x="43012" y="521137"/>
                    <a:pt x="21486" y="523805"/>
                    <a:pt x="2817" y="532187"/>
                  </a:cubicBezTo>
                  <a:lnTo>
                    <a:pt x="0" y="533314"/>
                  </a:ln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Tree>
    <p:extLst>
      <p:ext uri="{BB962C8B-B14F-4D97-AF65-F5344CB8AC3E}">
        <p14:creationId xmlns:p14="http://schemas.microsoft.com/office/powerpoint/2010/main" val="28882512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6.xml><?xml version="1.0" encoding="utf-8"?>
<p:sld xmlns:a="http://schemas.openxmlformats.org/drawingml/2006/main" xmlns:r="http://schemas.openxmlformats.org/officeDocument/2006/relationships" xmlns:p="http://schemas.openxmlformats.org/presentationml/2006/main" show="0">
  <p:cSld>
    <p:bg>
      <p:bgPr>
        <a:gradFill>
          <a:gsLst>
            <a:gs pos="18000">
              <a:srgbClr val="FF0000"/>
            </a:gs>
            <a:gs pos="84000">
              <a:schemeClr val="bg1"/>
            </a:gs>
          </a:gsLst>
          <a:lin ang="5400000" scaled="1"/>
        </a:gradFill>
        <a:effectLst/>
      </p:bgPr>
    </p:bg>
    <p:spTree>
      <p:nvGrpSpPr>
        <p:cNvPr id="1" name=""/>
        <p:cNvGrpSpPr/>
        <p:nvPr/>
      </p:nvGrpSpPr>
      <p:grpSpPr>
        <a:xfrm>
          <a:off x="0" y="0"/>
          <a:ext cx="0" cy="0"/>
          <a:chOff x="0" y="0"/>
          <a:chExt cx="0" cy="0"/>
        </a:xfrm>
      </p:grpSpPr>
      <p:sp>
        <p:nvSpPr>
          <p:cNvPr id="8"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Box 2"/>
          <p:cNvSpPr txBox="1"/>
          <p:nvPr/>
        </p:nvSpPr>
        <p:spPr>
          <a:xfrm>
            <a:off x="1028700" y="1967266"/>
            <a:ext cx="2628900" cy="2547257"/>
          </a:xfrm>
          <a:prstGeom prst="rect">
            <a:avLst/>
          </a:prstGeom>
          <a:noFill/>
        </p:spPr>
        <p:txBody>
          <a:bodyPr vert="horz" lIns="91440" tIns="45720" rIns="91440" bIns="45720" rtlCol="0" anchor="ctr">
            <a:normAutofit/>
          </a:bodyPr>
          <a:lstStyle/>
          <a:p>
            <a:pPr algn="ctr">
              <a:lnSpc>
                <a:spcPct val="90000"/>
              </a:lnSpc>
              <a:spcBef>
                <a:spcPct val="0"/>
              </a:spcBef>
              <a:spcAft>
                <a:spcPts val="600"/>
              </a:spcAft>
            </a:pPr>
            <a:r>
              <a:rPr lang="en-US" sz="2500" kern="1200">
                <a:solidFill>
                  <a:srgbClr val="FFFFFF"/>
                </a:solidFill>
                <a:latin typeface="+mj-lt"/>
                <a:ea typeface="+mj-ea"/>
                <a:cs typeface="+mj-cs"/>
              </a:rPr>
              <a:t>To ensure that you do not get a raise or a promotion, </a:t>
            </a:r>
          </a:p>
          <a:p>
            <a:pPr algn="ctr">
              <a:lnSpc>
                <a:spcPct val="90000"/>
              </a:lnSpc>
              <a:spcBef>
                <a:spcPct val="0"/>
              </a:spcBef>
              <a:spcAft>
                <a:spcPts val="600"/>
              </a:spcAft>
            </a:pPr>
            <a:r>
              <a:rPr lang="en-US" sz="2500" kern="1200">
                <a:solidFill>
                  <a:srgbClr val="FFFFFF"/>
                </a:solidFill>
                <a:latin typeface="+mj-lt"/>
                <a:ea typeface="+mj-ea"/>
                <a:cs typeface="+mj-cs"/>
              </a:rPr>
              <a:t>please follow the following rules:</a:t>
            </a:r>
          </a:p>
        </p:txBody>
      </p:sp>
      <p:pic>
        <p:nvPicPr>
          <p:cNvPr id="2" name="Picture 1"/>
          <p:cNvPicPr>
            <a:picLocks noChangeAspect="1"/>
          </p:cNvPicPr>
          <p:nvPr/>
        </p:nvPicPr>
        <p:blipFill>
          <a:blip r:embed="rId2"/>
          <a:stretch>
            <a:fillRect/>
          </a:stretch>
        </p:blipFill>
        <p:spPr>
          <a:xfrm>
            <a:off x="6079389" y="643466"/>
            <a:ext cx="4176554" cy="5568739"/>
          </a:xfrm>
          <a:prstGeom prst="rect">
            <a:avLst/>
          </a:prstGeom>
        </p:spPr>
      </p:pic>
    </p:spTree>
    <p:extLst>
      <p:ext uri="{BB962C8B-B14F-4D97-AF65-F5344CB8AC3E}">
        <p14:creationId xmlns:p14="http://schemas.microsoft.com/office/powerpoint/2010/main" val="26746644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1435987-4F9A-423E-1B86-FFDDAE7A2E36}"/>
              </a:ext>
            </a:extLst>
          </p:cNvPr>
          <p:cNvPicPr>
            <a:picLocks noChangeAspect="1"/>
          </p:cNvPicPr>
          <p:nvPr/>
        </p:nvPicPr>
        <p:blipFill>
          <a:blip r:embed="rId2"/>
          <a:stretch>
            <a:fillRect/>
          </a:stretch>
        </p:blipFill>
        <p:spPr>
          <a:xfrm>
            <a:off x="2260665" y="200323"/>
            <a:ext cx="7607953" cy="6511028"/>
          </a:xfrm>
          <a:prstGeom prst="rect">
            <a:avLst/>
          </a:prstGeom>
        </p:spPr>
      </p:pic>
    </p:spTree>
    <p:extLst>
      <p:ext uri="{BB962C8B-B14F-4D97-AF65-F5344CB8AC3E}">
        <p14:creationId xmlns:p14="http://schemas.microsoft.com/office/powerpoint/2010/main" val="27731865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2E40C854-C099-9358-C4CA-56BF9E115B14}"/>
              </a:ext>
            </a:extLst>
          </p:cNvPr>
          <p:cNvPicPr>
            <a:picLocks noChangeAspect="1"/>
          </p:cNvPicPr>
          <p:nvPr/>
        </p:nvPicPr>
        <p:blipFill>
          <a:blip r:embed="rId2">
            <a:extLst>
              <a:ext uri="{28A0092B-C50C-407E-A947-70E740481C1C}">
                <a14:useLocalDpi xmlns:a14="http://schemas.microsoft.com/office/drawing/2010/main" val="0"/>
              </a:ext>
            </a:extLst>
          </a:blip>
          <a:srcRect t="19"/>
          <a:stretch>
            <a:fillRect/>
          </a:stretch>
        </p:blipFill>
        <p:spPr>
          <a:xfrm>
            <a:off x="20" y="1282"/>
            <a:ext cx="12191980" cy="6856718"/>
          </a:xfrm>
          <a:prstGeom prst="rect">
            <a:avLst/>
          </a:prstGeom>
        </p:spPr>
      </p:pic>
    </p:spTree>
    <p:extLst>
      <p:ext uri="{BB962C8B-B14F-4D97-AF65-F5344CB8AC3E}">
        <p14:creationId xmlns:p14="http://schemas.microsoft.com/office/powerpoint/2010/main" val="141523225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1DACC06-588A-CE2D-48C5-9F9A5661C9C6}"/>
              </a:ext>
            </a:extLst>
          </p:cNvPr>
          <p:cNvSpPr txBox="1"/>
          <p:nvPr/>
        </p:nvSpPr>
        <p:spPr>
          <a:xfrm>
            <a:off x="373605" y="217932"/>
            <a:ext cx="3622323" cy="5632311"/>
          </a:xfrm>
          <a:prstGeom prst="rect">
            <a:avLst/>
          </a:prstGeom>
          <a:noFill/>
        </p:spPr>
        <p:txBody>
          <a:bodyPr wrap="square" rtlCol="0">
            <a:spAutoFit/>
          </a:bodyPr>
          <a:lstStyle/>
          <a:p>
            <a:r>
              <a:rPr lang="en-US" sz="2400" dirty="0">
                <a:hlinkClick r:id="rId2"/>
              </a:rPr>
              <a:t>Isaac Newton </a:t>
            </a:r>
            <a:r>
              <a:rPr lang="en-US" sz="2400" dirty="0"/>
              <a:t>wrote in a letter to  Robert Hooke on February 5, 1675  regarding work on light:</a:t>
            </a:r>
          </a:p>
          <a:p>
            <a:endParaRPr lang="en-US" sz="2400" dirty="0"/>
          </a:p>
          <a:p>
            <a:r>
              <a:rPr lang="en-US" sz="2400" i="1" dirty="0"/>
              <a:t>What Des-Cartes did was a good step. You have added much several ways, &amp; especially in taking the  </a:t>
            </a:r>
            <a:r>
              <a:rPr lang="en-US" sz="2400" i="1" dirty="0" err="1"/>
              <a:t>colours</a:t>
            </a:r>
            <a:r>
              <a:rPr lang="en-US" sz="2400" i="1" dirty="0"/>
              <a:t> of thin plates into philosophical consideration. If I have seen further it is by standing on the shoulders of Giants.</a:t>
            </a:r>
          </a:p>
        </p:txBody>
      </p:sp>
      <p:pic>
        <p:nvPicPr>
          <p:cNvPr id="4" name="Picture 3">
            <a:extLst>
              <a:ext uri="{FF2B5EF4-FFF2-40B4-BE49-F238E27FC236}">
                <a16:creationId xmlns:a16="http://schemas.microsoft.com/office/drawing/2014/main" id="{09A735C0-4464-D9EB-BF4F-30AB0CF567C7}"/>
              </a:ext>
            </a:extLst>
          </p:cNvPr>
          <p:cNvPicPr>
            <a:picLocks noChangeAspect="1"/>
          </p:cNvPicPr>
          <p:nvPr/>
        </p:nvPicPr>
        <p:blipFill>
          <a:blip r:embed="rId3"/>
          <a:stretch>
            <a:fillRect/>
          </a:stretch>
        </p:blipFill>
        <p:spPr>
          <a:xfrm>
            <a:off x="4154428" y="613380"/>
            <a:ext cx="8125959" cy="5887272"/>
          </a:xfrm>
          <a:prstGeom prst="rect">
            <a:avLst/>
          </a:prstGeom>
        </p:spPr>
      </p:pic>
      <p:sp>
        <p:nvSpPr>
          <p:cNvPr id="5" name="TextBox 4">
            <a:extLst>
              <a:ext uri="{FF2B5EF4-FFF2-40B4-BE49-F238E27FC236}">
                <a16:creationId xmlns:a16="http://schemas.microsoft.com/office/drawing/2014/main" id="{2FDC4A5B-B928-7CD1-F6E0-3631726505AB}"/>
              </a:ext>
            </a:extLst>
          </p:cNvPr>
          <p:cNvSpPr txBox="1"/>
          <p:nvPr/>
        </p:nvSpPr>
        <p:spPr>
          <a:xfrm>
            <a:off x="6912864" y="64960"/>
            <a:ext cx="2384755" cy="584775"/>
          </a:xfrm>
          <a:prstGeom prst="rect">
            <a:avLst/>
          </a:prstGeom>
          <a:noFill/>
        </p:spPr>
        <p:txBody>
          <a:bodyPr wrap="none" rtlCol="0">
            <a:spAutoFit/>
          </a:bodyPr>
          <a:lstStyle/>
          <a:p>
            <a:r>
              <a:rPr lang="en-US" sz="3200" dirty="0"/>
              <a:t>A Digression</a:t>
            </a:r>
          </a:p>
        </p:txBody>
      </p:sp>
    </p:spTree>
    <p:extLst>
      <p:ext uri="{BB962C8B-B14F-4D97-AF65-F5344CB8AC3E}">
        <p14:creationId xmlns:p14="http://schemas.microsoft.com/office/powerpoint/2010/main" val="119684092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68D67397-7695-FC10-518E-E9B67996E2DA}"/>
              </a:ext>
            </a:extLst>
          </p:cNvPr>
          <p:cNvPicPr>
            <a:picLocks noChangeAspect="1"/>
          </p:cNvPicPr>
          <p:nvPr/>
        </p:nvPicPr>
        <p:blipFill>
          <a:blip r:embed="rId3"/>
          <a:srcRect t="914" b="16075"/>
          <a:stretch>
            <a:fillRect/>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C080A00E-111B-3030-0729-02FEDC6C1D69}"/>
              </a:ext>
            </a:extLst>
          </p:cNvPr>
          <p:cNvSpPr txBox="1"/>
          <p:nvPr/>
        </p:nvSpPr>
        <p:spPr>
          <a:xfrm>
            <a:off x="-1504" y="5471723"/>
            <a:ext cx="12191980" cy="1384995"/>
          </a:xfrm>
          <a:prstGeom prst="rect">
            <a:avLst/>
          </a:prstGeom>
          <a:noFill/>
        </p:spPr>
        <p:txBody>
          <a:bodyPr wrap="square">
            <a:spAutoFit/>
          </a:bodyPr>
          <a:lstStyle/>
          <a:p>
            <a:r>
              <a:rPr lang="en-US" sz="2800" dirty="0">
                <a:solidFill>
                  <a:schemeClr val="bg1"/>
                </a:solidFill>
                <a:highlight>
                  <a:srgbClr val="808000"/>
                </a:highlight>
              </a:rPr>
              <a:t>When Einstein made his first visit to the United Kingdom, the press asked him if he had stood on the shoulders of Newton. Einstein replied, “That statement is not quite right. I stood on Maxwell’s shoulders.”</a:t>
            </a:r>
          </a:p>
        </p:txBody>
      </p:sp>
    </p:spTree>
    <p:extLst>
      <p:ext uri="{BB962C8B-B14F-4D97-AF65-F5344CB8AC3E}">
        <p14:creationId xmlns:p14="http://schemas.microsoft.com/office/powerpoint/2010/main" val="19600936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AFEAA318-0E3D-0215-A765-6A4EEAD10C22}"/>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7BFD9823-B2D9-FC6F-7300-D8E11A57FA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08EC1204-3F88-81A6-F813-836B5CD7C015}"/>
              </a:ext>
            </a:extLst>
          </p:cNvPr>
          <p:cNvPicPr>
            <a:picLocks noChangeAspect="1"/>
          </p:cNvPicPr>
          <p:nvPr/>
        </p:nvPicPr>
        <p:blipFill>
          <a:blip r:embed="rId3"/>
          <a:srcRect t="914" b="16075"/>
          <a:stretch>
            <a:fillRect/>
          </a:stretch>
        </p:blipFill>
        <p:spPr>
          <a:xfrm>
            <a:off x="20" y="1282"/>
            <a:ext cx="12191980" cy="6856718"/>
          </a:xfrm>
          <a:prstGeom prst="rect">
            <a:avLst/>
          </a:prstGeom>
        </p:spPr>
      </p:pic>
      <p:sp>
        <p:nvSpPr>
          <p:cNvPr id="5" name="TextBox 4">
            <a:extLst>
              <a:ext uri="{FF2B5EF4-FFF2-40B4-BE49-F238E27FC236}">
                <a16:creationId xmlns:a16="http://schemas.microsoft.com/office/drawing/2014/main" id="{C2DD7111-C6B6-327D-E254-00C854FA750B}"/>
              </a:ext>
            </a:extLst>
          </p:cNvPr>
          <p:cNvSpPr txBox="1"/>
          <p:nvPr/>
        </p:nvSpPr>
        <p:spPr>
          <a:xfrm>
            <a:off x="-1504" y="5471723"/>
            <a:ext cx="12191980" cy="1384995"/>
          </a:xfrm>
          <a:prstGeom prst="rect">
            <a:avLst/>
          </a:prstGeom>
          <a:noFill/>
        </p:spPr>
        <p:txBody>
          <a:bodyPr wrap="square">
            <a:spAutoFit/>
          </a:bodyPr>
          <a:lstStyle/>
          <a:p>
            <a:r>
              <a:rPr lang="en-US" sz="2800" dirty="0">
                <a:solidFill>
                  <a:schemeClr val="bg1"/>
                </a:solidFill>
                <a:highlight>
                  <a:srgbClr val="808000"/>
                </a:highlight>
              </a:rPr>
              <a:t>When Einstein made his first visit to the United Kingdom, the press asked him if he had stood on the shoulders of Newton. Einstein replied, “That statement is not quite right. I stood on Maxwell’s shoulders.”</a:t>
            </a:r>
          </a:p>
        </p:txBody>
      </p:sp>
      <p:sp>
        <p:nvSpPr>
          <p:cNvPr id="6" name="Oval 5">
            <a:extLst>
              <a:ext uri="{FF2B5EF4-FFF2-40B4-BE49-F238E27FC236}">
                <a16:creationId xmlns:a16="http://schemas.microsoft.com/office/drawing/2014/main" id="{26217D4B-469D-AE79-C060-BAA94C60BF29}"/>
              </a:ext>
            </a:extLst>
          </p:cNvPr>
          <p:cNvSpPr/>
          <p:nvPr/>
        </p:nvSpPr>
        <p:spPr>
          <a:xfrm>
            <a:off x="3621024" y="539496"/>
            <a:ext cx="1837944" cy="2514600"/>
          </a:xfrm>
          <a:prstGeom prst="ellipse">
            <a:avLst/>
          </a:prstGeom>
          <a:noFill/>
          <a:ln w="76200">
            <a:solidFill>
              <a:srgbClr val="FF0000"/>
            </a:solidFill>
          </a:ln>
          <a:scene3d>
            <a:camera prst="orthographicFront"/>
            <a:lightRig rig="threePt" dir="t"/>
          </a:scene3d>
          <a:sp3d>
            <a:bevelT w="152400" h="50800" prst="softRound"/>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TextBox 6">
            <a:extLst>
              <a:ext uri="{FF2B5EF4-FFF2-40B4-BE49-F238E27FC236}">
                <a16:creationId xmlns:a16="http://schemas.microsoft.com/office/drawing/2014/main" id="{23B58BD0-FBB1-5E3F-C9E8-324254C68FEF}"/>
              </a:ext>
            </a:extLst>
          </p:cNvPr>
          <p:cNvSpPr txBox="1"/>
          <p:nvPr/>
        </p:nvSpPr>
        <p:spPr>
          <a:xfrm>
            <a:off x="5170942" y="365760"/>
            <a:ext cx="6324808" cy="646331"/>
          </a:xfrm>
          <a:prstGeom prst="rect">
            <a:avLst/>
          </a:prstGeom>
          <a:noFill/>
        </p:spPr>
        <p:txBody>
          <a:bodyPr wrap="none" rtlCol="0">
            <a:spAutoFit/>
          </a:bodyPr>
          <a:lstStyle/>
          <a:p>
            <a:r>
              <a:rPr lang="en-US" sz="3600" dirty="0">
                <a:solidFill>
                  <a:srgbClr val="FF0000"/>
                </a:solidFill>
              </a:rPr>
              <a:t>Picture of James Clerk Maxwell</a:t>
            </a:r>
          </a:p>
        </p:txBody>
      </p:sp>
    </p:spTree>
    <p:extLst>
      <p:ext uri="{BB962C8B-B14F-4D97-AF65-F5344CB8AC3E}">
        <p14:creationId xmlns:p14="http://schemas.microsoft.com/office/powerpoint/2010/main" val="155952687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B0AFC9-6D6B-E2B1-405E-693AE40982ED}"/>
              </a:ext>
            </a:extLst>
          </p:cNvPr>
          <p:cNvSpPr>
            <a:spLocks noGrp="1"/>
          </p:cNvSpPr>
          <p:nvPr>
            <p:ph type="title"/>
          </p:nvPr>
        </p:nvSpPr>
        <p:spPr/>
        <p:txBody>
          <a:bodyPr/>
          <a:lstStyle/>
          <a:p>
            <a:pPr algn="ctr"/>
            <a:r>
              <a:rPr lang="en-US" dirty="0"/>
              <a:t>  The Connection between Einstein and Maxwell is not Trivial</a:t>
            </a:r>
          </a:p>
        </p:txBody>
      </p:sp>
      <p:sp>
        <p:nvSpPr>
          <p:cNvPr id="3" name="Content Placeholder 2">
            <a:extLst>
              <a:ext uri="{FF2B5EF4-FFF2-40B4-BE49-F238E27FC236}">
                <a16:creationId xmlns:a16="http://schemas.microsoft.com/office/drawing/2014/main" id="{2C03ECEA-C28A-57C3-4885-6B0F006C0220}"/>
              </a:ext>
            </a:extLst>
          </p:cNvPr>
          <p:cNvSpPr>
            <a:spLocks noGrp="1"/>
          </p:cNvSpPr>
          <p:nvPr>
            <p:ph idx="1"/>
          </p:nvPr>
        </p:nvSpPr>
        <p:spPr>
          <a:xfrm>
            <a:off x="726465" y="1935353"/>
            <a:ext cx="5809488" cy="4351338"/>
          </a:xfrm>
        </p:spPr>
        <p:txBody>
          <a:bodyPr/>
          <a:lstStyle/>
          <a:p>
            <a:pPr marL="0" indent="0">
              <a:buNone/>
            </a:pPr>
            <a:r>
              <a:rPr lang="en-US" sz="3600" i="1" dirty="0"/>
              <a:t>The special theory of relativity owes its origin to Maxwell's equations of the electromagnetic field.” </a:t>
            </a:r>
          </a:p>
          <a:p>
            <a:pPr marL="0" indent="0">
              <a:buNone/>
            </a:pPr>
            <a:endParaRPr lang="en-US" dirty="0"/>
          </a:p>
          <a:p>
            <a:pPr marL="0" indent="0">
              <a:buNone/>
            </a:pPr>
            <a:r>
              <a:rPr lang="en-US" dirty="0"/>
              <a:t>Albert Einstein (1949) In Albert Einstein: Philosopher Scientist.</a:t>
            </a:r>
          </a:p>
        </p:txBody>
      </p:sp>
      <p:pic>
        <p:nvPicPr>
          <p:cNvPr id="5" name="Picture 4">
            <a:extLst>
              <a:ext uri="{FF2B5EF4-FFF2-40B4-BE49-F238E27FC236}">
                <a16:creationId xmlns:a16="http://schemas.microsoft.com/office/drawing/2014/main" id="{988F3FA4-96D5-01FF-B66D-728D38C128D4}"/>
              </a:ext>
            </a:extLst>
          </p:cNvPr>
          <p:cNvPicPr>
            <a:picLocks noChangeAspect="1"/>
          </p:cNvPicPr>
          <p:nvPr/>
        </p:nvPicPr>
        <p:blipFill>
          <a:blip r:embed="rId2"/>
          <a:stretch>
            <a:fillRect/>
          </a:stretch>
        </p:blipFill>
        <p:spPr>
          <a:xfrm>
            <a:off x="7124700" y="1935353"/>
            <a:ext cx="4229100" cy="3019425"/>
          </a:xfrm>
          <a:prstGeom prst="rect">
            <a:avLst/>
          </a:prstGeom>
        </p:spPr>
      </p:pic>
    </p:spTree>
    <p:extLst>
      <p:ext uri="{BB962C8B-B14F-4D97-AF65-F5344CB8AC3E}">
        <p14:creationId xmlns:p14="http://schemas.microsoft.com/office/powerpoint/2010/main" val="227202721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a:blip r:embed="rId2"/>
          <a:tile tx="0" ty="0" sx="100000" sy="100000" flip="none" algn="tl"/>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2551B9-19E5-7DD7-AF5D-DE40F217A5D8}"/>
              </a:ext>
            </a:extLst>
          </p:cNvPr>
          <p:cNvSpPr>
            <a:spLocks noGrp="1"/>
          </p:cNvSpPr>
          <p:nvPr>
            <p:ph type="title"/>
          </p:nvPr>
        </p:nvSpPr>
        <p:spPr>
          <a:xfrm>
            <a:off x="838200" y="154813"/>
            <a:ext cx="10515600" cy="1325563"/>
          </a:xfrm>
        </p:spPr>
        <p:txBody>
          <a:bodyPr/>
          <a:lstStyle/>
          <a:p>
            <a:r>
              <a:rPr lang="en-US" dirty="0"/>
              <a:t>Postulates of the Special Theory of Relativity</a:t>
            </a:r>
          </a:p>
        </p:txBody>
      </p:sp>
      <p:sp>
        <p:nvSpPr>
          <p:cNvPr id="3" name="Content Placeholder 2">
            <a:extLst>
              <a:ext uri="{FF2B5EF4-FFF2-40B4-BE49-F238E27FC236}">
                <a16:creationId xmlns:a16="http://schemas.microsoft.com/office/drawing/2014/main" id="{70540549-1E5E-D3C5-0F00-061FBFF1EE1F}"/>
              </a:ext>
            </a:extLst>
          </p:cNvPr>
          <p:cNvSpPr>
            <a:spLocks noGrp="1"/>
          </p:cNvSpPr>
          <p:nvPr>
            <p:ph sz="half" idx="1"/>
          </p:nvPr>
        </p:nvSpPr>
        <p:spPr>
          <a:xfrm>
            <a:off x="838200" y="1480376"/>
            <a:ext cx="10728960" cy="4351338"/>
          </a:xfrm>
        </p:spPr>
        <p:txBody>
          <a:bodyPr>
            <a:normAutofit/>
          </a:bodyPr>
          <a:lstStyle/>
          <a:p>
            <a:pPr lvl="0"/>
            <a:r>
              <a:rPr lang="en-US" b="1" dirty="0"/>
              <a:t>The First Postulate (Principle of Relativity):</a:t>
            </a:r>
            <a:r>
              <a:rPr lang="en-US" dirty="0"/>
              <a:t> The laws of physics are identical in all inertial frames of reference.</a:t>
            </a:r>
          </a:p>
          <a:p>
            <a:pPr lvl="0"/>
            <a:endParaRPr lang="en-US" b="1" dirty="0"/>
          </a:p>
          <a:p>
            <a:pPr lvl="0"/>
            <a:r>
              <a:rPr lang="en-US" b="1" dirty="0"/>
              <a:t>The Second Postulate (Invariance of the Speed of Light):</a:t>
            </a:r>
            <a:r>
              <a:rPr lang="en-US" dirty="0"/>
              <a:t> The speed of light in a vacuum is a constant value (c), independent of the motion of the light source or the observer. </a:t>
            </a:r>
          </a:p>
          <a:p>
            <a:pPr lvl="0"/>
            <a:endParaRPr lang="en-US" dirty="0"/>
          </a:p>
          <a:p>
            <a:pPr lvl="0"/>
            <a:r>
              <a:rPr lang="en-US" dirty="0"/>
              <a:t>Einstein considered Maxwell’s wave equation, which includes the</a:t>
            </a:r>
            <a:r>
              <a:rPr lang="en-US" b="1" dirty="0"/>
              <a:t> constant speed of light</a:t>
            </a:r>
            <a:r>
              <a:rPr lang="en-US" dirty="0"/>
              <a:t>, c, a </a:t>
            </a:r>
            <a:r>
              <a:rPr lang="en-US" b="1" dirty="0"/>
              <a:t>law of physics</a:t>
            </a:r>
            <a:r>
              <a:rPr lang="en-US" dirty="0"/>
              <a:t>.</a:t>
            </a:r>
          </a:p>
        </p:txBody>
      </p:sp>
    </p:spTree>
    <p:extLst>
      <p:ext uri="{BB962C8B-B14F-4D97-AF65-F5344CB8AC3E}">
        <p14:creationId xmlns:p14="http://schemas.microsoft.com/office/powerpoint/2010/main" val="22611306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1" name="Rectangle 10">
            <a:extLst>
              <a:ext uri="{FF2B5EF4-FFF2-40B4-BE49-F238E27FC236}">
                <a16:creationId xmlns:a16="http://schemas.microsoft.com/office/drawing/2014/main" id="{058A14AF-9FB5-4CC7-BA35-E8E85D3EDF0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1999" cy="685736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573D82A-9A2F-6D1D-0F6B-2C9F641463B9}"/>
              </a:ext>
            </a:extLst>
          </p:cNvPr>
          <p:cNvSpPr>
            <a:spLocks noGrp="1"/>
          </p:cNvSpPr>
          <p:nvPr>
            <p:ph type="title"/>
          </p:nvPr>
        </p:nvSpPr>
        <p:spPr>
          <a:xfrm>
            <a:off x="784518" y="193713"/>
            <a:ext cx="10066122" cy="1298448"/>
          </a:xfrm>
        </p:spPr>
        <p:txBody>
          <a:bodyPr vert="horz" lIns="91440" tIns="45720" rIns="91440" bIns="45720" rtlCol="0" anchor="b">
            <a:normAutofit/>
          </a:bodyPr>
          <a:lstStyle/>
          <a:p>
            <a:pPr algn="ctr"/>
            <a:r>
              <a:rPr lang="en-US" sz="4800" kern="1200" dirty="0">
                <a:solidFill>
                  <a:schemeClr val="tx1"/>
                </a:solidFill>
                <a:latin typeface="+mj-lt"/>
                <a:ea typeface="+mj-ea"/>
                <a:cs typeface="+mj-cs"/>
              </a:rPr>
              <a:t>Einstein on Maxwell</a:t>
            </a:r>
          </a:p>
        </p:txBody>
      </p:sp>
      <p:sp>
        <p:nvSpPr>
          <p:cNvPr id="13" name="Rectangle 12">
            <a:extLst>
              <a:ext uri="{FF2B5EF4-FFF2-40B4-BE49-F238E27FC236}">
                <a16:creationId xmlns:a16="http://schemas.microsoft.com/office/drawing/2014/main" id="{3A9A4357-BD1D-4622-A4FE-766E6AB8DE8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2" y="1998845"/>
            <a:ext cx="11454595" cy="781699"/>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E659831F-0D9A-4C63-9EBB-8435B85A440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203079"/>
            <a:ext cx="11383362" cy="4267991"/>
          </a:xfrm>
          <a:prstGeom prst="rect">
            <a:avLst/>
          </a:prstGeom>
          <a:solidFill>
            <a:schemeClr val="bg1"/>
          </a:solidFill>
          <a:ln>
            <a:noFill/>
          </a:ln>
          <a:effectLst>
            <a:outerShdw blurRad="139700" dist="127000" dir="5400000" algn="t" rotWithShape="0">
              <a:prstClr val="black">
                <a:alpha val="1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A07287A-511B-4FF5-0650-997D3D629F53}"/>
              </a:ext>
            </a:extLst>
          </p:cNvPr>
          <p:cNvSpPr>
            <a:spLocks noGrp="1"/>
          </p:cNvSpPr>
          <p:nvPr>
            <p:ph sz="half" idx="1"/>
          </p:nvPr>
        </p:nvSpPr>
        <p:spPr>
          <a:xfrm>
            <a:off x="223024" y="2352907"/>
            <a:ext cx="5954751" cy="3886052"/>
          </a:xfrm>
        </p:spPr>
        <p:txBody>
          <a:bodyPr vert="horz" lIns="91440" tIns="45720" rIns="91440" bIns="45720" rtlCol="0" anchor="ctr">
            <a:noAutofit/>
          </a:bodyPr>
          <a:lstStyle/>
          <a:p>
            <a:pPr marL="0" indent="0">
              <a:buNone/>
            </a:pPr>
            <a:r>
              <a:rPr lang="en-US" sz="2400" i="1" dirty="0"/>
              <a:t>...partial differential equations appeared as the natural expression of the primary realities of physics.</a:t>
            </a:r>
          </a:p>
          <a:p>
            <a:pPr marL="0" indent="0">
              <a:buNone/>
            </a:pPr>
            <a:r>
              <a:rPr lang="en-US" sz="2400" i="1" dirty="0"/>
              <a:t>Maxwell showed that the whole of what was known at that time about light and electromagnetic phenomena could be represented by his famous double system of partial differential equations, in which the electric and the magnetic fields made their appearance as dependent variables.</a:t>
            </a:r>
          </a:p>
        </p:txBody>
      </p:sp>
      <p:pic>
        <p:nvPicPr>
          <p:cNvPr id="6" name="Picture 5">
            <a:extLst>
              <a:ext uri="{FF2B5EF4-FFF2-40B4-BE49-F238E27FC236}">
                <a16:creationId xmlns:a16="http://schemas.microsoft.com/office/drawing/2014/main" id="{9AB3F88F-9F6B-35B8-038D-B236DFD0AD1B}"/>
              </a:ext>
            </a:extLst>
          </p:cNvPr>
          <p:cNvPicPr>
            <a:picLocks noChangeAspect="1"/>
          </p:cNvPicPr>
          <p:nvPr/>
        </p:nvPicPr>
        <p:blipFill>
          <a:blip r:embed="rId2"/>
          <a:stretch>
            <a:fillRect/>
          </a:stretch>
        </p:blipFill>
        <p:spPr>
          <a:xfrm>
            <a:off x="6095999" y="3094011"/>
            <a:ext cx="5150277" cy="2870375"/>
          </a:xfrm>
          <a:prstGeom prst="rect">
            <a:avLst/>
          </a:prstGeom>
        </p:spPr>
      </p:pic>
      <p:sp>
        <p:nvSpPr>
          <p:cNvPr id="17" name="Rectangle 16">
            <a:extLst>
              <a:ext uri="{FF2B5EF4-FFF2-40B4-BE49-F238E27FC236}">
                <a16:creationId xmlns:a16="http://schemas.microsoft.com/office/drawing/2014/main" id="{E6995CE5-F890-4ABA-82A2-26507CE8D2A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11228040" y="2313027"/>
            <a:ext cx="781700" cy="152382"/>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1608284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50BECD-DE57-EADA-E130-352CEAB8A5F6}"/>
              </a:ext>
            </a:extLst>
          </p:cNvPr>
          <p:cNvSpPr>
            <a:spLocks noGrp="1"/>
          </p:cNvSpPr>
          <p:nvPr>
            <p:ph type="title"/>
          </p:nvPr>
        </p:nvSpPr>
        <p:spPr>
          <a:xfrm>
            <a:off x="838199" y="-165133"/>
            <a:ext cx="10515600" cy="1325563"/>
          </a:xfrm>
        </p:spPr>
        <p:txBody>
          <a:bodyPr/>
          <a:lstStyle/>
          <a:p>
            <a:pPr algn="ctr"/>
            <a:r>
              <a:rPr lang="en-US" dirty="0"/>
              <a:t>Who is Checking Einstein’s Math?</a:t>
            </a:r>
          </a:p>
        </p:txBody>
      </p:sp>
      <p:pic>
        <p:nvPicPr>
          <p:cNvPr id="6" name="Content Placeholder 5">
            <a:extLst>
              <a:ext uri="{FF2B5EF4-FFF2-40B4-BE49-F238E27FC236}">
                <a16:creationId xmlns:a16="http://schemas.microsoft.com/office/drawing/2014/main" id="{4FD02273-D5EB-178B-758A-775B4CF8F355}"/>
              </a:ext>
            </a:extLst>
          </p:cNvPr>
          <p:cNvPicPr>
            <a:picLocks noGrp="1" noChangeAspect="1"/>
          </p:cNvPicPr>
          <p:nvPr>
            <p:ph sz="half" idx="1"/>
          </p:nvPr>
        </p:nvPicPr>
        <p:blipFill>
          <a:blip r:embed="rId2"/>
          <a:stretch>
            <a:fillRect/>
          </a:stretch>
        </p:blipFill>
        <p:spPr>
          <a:xfrm>
            <a:off x="196034" y="2001046"/>
            <a:ext cx="11799931" cy="1427954"/>
          </a:xfrm>
          <a:prstGeom prst="rect">
            <a:avLst/>
          </a:prstGeom>
        </p:spPr>
      </p:pic>
      <p:pic>
        <p:nvPicPr>
          <p:cNvPr id="8" name="Picture 7">
            <a:extLst>
              <a:ext uri="{FF2B5EF4-FFF2-40B4-BE49-F238E27FC236}">
                <a16:creationId xmlns:a16="http://schemas.microsoft.com/office/drawing/2014/main" id="{64A15866-4D81-D766-E2CB-F60C88E8895C}"/>
              </a:ext>
            </a:extLst>
          </p:cNvPr>
          <p:cNvPicPr>
            <a:picLocks noChangeAspect="1"/>
          </p:cNvPicPr>
          <p:nvPr/>
        </p:nvPicPr>
        <p:blipFill>
          <a:blip r:embed="rId3"/>
          <a:stretch>
            <a:fillRect/>
          </a:stretch>
        </p:blipFill>
        <p:spPr>
          <a:xfrm>
            <a:off x="0" y="3152160"/>
            <a:ext cx="12060936" cy="4776323"/>
          </a:xfrm>
          <a:prstGeom prst="rect">
            <a:avLst/>
          </a:prstGeom>
        </p:spPr>
      </p:pic>
      <p:pic>
        <p:nvPicPr>
          <p:cNvPr id="10" name="Picture 9">
            <a:extLst>
              <a:ext uri="{FF2B5EF4-FFF2-40B4-BE49-F238E27FC236}">
                <a16:creationId xmlns:a16="http://schemas.microsoft.com/office/drawing/2014/main" id="{6341E7DD-FC1F-3C18-D84D-C043AF850967}"/>
              </a:ext>
            </a:extLst>
          </p:cNvPr>
          <p:cNvPicPr>
            <a:picLocks noChangeAspect="1"/>
          </p:cNvPicPr>
          <p:nvPr/>
        </p:nvPicPr>
        <p:blipFill>
          <a:blip r:embed="rId4"/>
          <a:srcRect t="34540" b="33658"/>
          <a:stretch>
            <a:fillRect/>
          </a:stretch>
        </p:blipFill>
        <p:spPr>
          <a:xfrm>
            <a:off x="-495519" y="772886"/>
            <a:ext cx="14411307" cy="1110343"/>
          </a:xfrm>
          <a:prstGeom prst="rect">
            <a:avLst/>
          </a:prstGeom>
        </p:spPr>
      </p:pic>
    </p:spTree>
    <p:extLst>
      <p:ext uri="{BB962C8B-B14F-4D97-AF65-F5344CB8AC3E}">
        <p14:creationId xmlns:p14="http://schemas.microsoft.com/office/powerpoint/2010/main" val="42768230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C116955-528B-2104-A6DD-3AB0F6FDB779}"/>
              </a:ext>
            </a:extLst>
          </p:cNvPr>
          <p:cNvPicPr>
            <a:picLocks noChangeAspect="1"/>
          </p:cNvPicPr>
          <p:nvPr/>
        </p:nvPicPr>
        <p:blipFill>
          <a:blip r:embed="rId2"/>
          <a:stretch>
            <a:fillRect/>
          </a:stretch>
        </p:blipFill>
        <p:spPr>
          <a:xfrm>
            <a:off x="559811" y="129699"/>
            <a:ext cx="11507806" cy="3572374"/>
          </a:xfrm>
          <a:prstGeom prst="rect">
            <a:avLst/>
          </a:prstGeom>
        </p:spPr>
      </p:pic>
      <p:pic>
        <p:nvPicPr>
          <p:cNvPr id="5" name="Picture 4">
            <a:extLst>
              <a:ext uri="{FF2B5EF4-FFF2-40B4-BE49-F238E27FC236}">
                <a16:creationId xmlns:a16="http://schemas.microsoft.com/office/drawing/2014/main" id="{BDA78B78-383F-F8D0-DF69-F93F5F865C97}"/>
              </a:ext>
            </a:extLst>
          </p:cNvPr>
          <p:cNvPicPr>
            <a:picLocks noChangeAspect="1"/>
          </p:cNvPicPr>
          <p:nvPr/>
        </p:nvPicPr>
        <p:blipFill>
          <a:blip r:embed="rId3"/>
          <a:stretch>
            <a:fillRect/>
          </a:stretch>
        </p:blipFill>
        <p:spPr>
          <a:xfrm>
            <a:off x="7169134" y="3918187"/>
            <a:ext cx="3667637" cy="1114581"/>
          </a:xfrm>
          <a:prstGeom prst="rect">
            <a:avLst/>
          </a:prstGeom>
        </p:spPr>
      </p:pic>
      <p:pic>
        <p:nvPicPr>
          <p:cNvPr id="7" name="Picture 6">
            <a:extLst>
              <a:ext uri="{FF2B5EF4-FFF2-40B4-BE49-F238E27FC236}">
                <a16:creationId xmlns:a16="http://schemas.microsoft.com/office/drawing/2014/main" id="{B5A83D31-45D3-A5B7-F73C-7C85AAA46D36}"/>
              </a:ext>
            </a:extLst>
          </p:cNvPr>
          <p:cNvPicPr>
            <a:picLocks noChangeAspect="1"/>
          </p:cNvPicPr>
          <p:nvPr/>
        </p:nvPicPr>
        <p:blipFill>
          <a:blip r:embed="rId4"/>
          <a:stretch>
            <a:fillRect/>
          </a:stretch>
        </p:blipFill>
        <p:spPr>
          <a:xfrm>
            <a:off x="1815965" y="5201251"/>
            <a:ext cx="1590897" cy="962159"/>
          </a:xfrm>
          <a:prstGeom prst="rect">
            <a:avLst/>
          </a:prstGeom>
        </p:spPr>
      </p:pic>
      <p:pic>
        <p:nvPicPr>
          <p:cNvPr id="9" name="Picture 8">
            <a:extLst>
              <a:ext uri="{FF2B5EF4-FFF2-40B4-BE49-F238E27FC236}">
                <a16:creationId xmlns:a16="http://schemas.microsoft.com/office/drawing/2014/main" id="{9B6D4C40-568D-4E35-A0B5-3D2F656C3FD4}"/>
              </a:ext>
            </a:extLst>
          </p:cNvPr>
          <p:cNvPicPr>
            <a:picLocks noChangeAspect="1"/>
          </p:cNvPicPr>
          <p:nvPr/>
        </p:nvPicPr>
        <p:blipFill>
          <a:blip r:embed="rId5"/>
          <a:stretch>
            <a:fillRect/>
          </a:stretch>
        </p:blipFill>
        <p:spPr>
          <a:xfrm>
            <a:off x="1654017" y="3918187"/>
            <a:ext cx="1914792" cy="1066949"/>
          </a:xfrm>
          <a:prstGeom prst="rect">
            <a:avLst/>
          </a:prstGeom>
        </p:spPr>
      </p:pic>
      <p:pic>
        <p:nvPicPr>
          <p:cNvPr id="11" name="Picture 10">
            <a:extLst>
              <a:ext uri="{FF2B5EF4-FFF2-40B4-BE49-F238E27FC236}">
                <a16:creationId xmlns:a16="http://schemas.microsoft.com/office/drawing/2014/main" id="{1749849B-3E6D-DFA3-2313-3F6759CADB95}"/>
              </a:ext>
            </a:extLst>
          </p:cNvPr>
          <p:cNvPicPr>
            <a:picLocks noChangeAspect="1"/>
          </p:cNvPicPr>
          <p:nvPr/>
        </p:nvPicPr>
        <p:blipFill>
          <a:blip r:embed="rId6"/>
          <a:stretch>
            <a:fillRect/>
          </a:stretch>
        </p:blipFill>
        <p:spPr>
          <a:xfrm>
            <a:off x="7407292" y="5053592"/>
            <a:ext cx="3315163" cy="1257475"/>
          </a:xfrm>
          <a:prstGeom prst="rect">
            <a:avLst/>
          </a:prstGeom>
        </p:spPr>
      </p:pic>
      <p:pic>
        <p:nvPicPr>
          <p:cNvPr id="4" name="Picture 3">
            <a:extLst>
              <a:ext uri="{FF2B5EF4-FFF2-40B4-BE49-F238E27FC236}">
                <a16:creationId xmlns:a16="http://schemas.microsoft.com/office/drawing/2014/main" id="{00A4D059-C83F-8644-1AE5-9D606C81045F}"/>
              </a:ext>
            </a:extLst>
          </p:cNvPr>
          <p:cNvPicPr>
            <a:picLocks noChangeAspect="1"/>
          </p:cNvPicPr>
          <p:nvPr/>
        </p:nvPicPr>
        <p:blipFill>
          <a:blip r:embed="rId7"/>
          <a:stretch>
            <a:fillRect/>
          </a:stretch>
        </p:blipFill>
        <p:spPr>
          <a:xfrm>
            <a:off x="4744933" y="4156345"/>
            <a:ext cx="2162477" cy="590632"/>
          </a:xfrm>
          <a:prstGeom prst="rect">
            <a:avLst/>
          </a:prstGeom>
        </p:spPr>
      </p:pic>
      <p:pic>
        <p:nvPicPr>
          <p:cNvPr id="8" name="Picture 7">
            <a:extLst>
              <a:ext uri="{FF2B5EF4-FFF2-40B4-BE49-F238E27FC236}">
                <a16:creationId xmlns:a16="http://schemas.microsoft.com/office/drawing/2014/main" id="{6F538502-0E77-EFF3-EEA2-3E1F55789089}"/>
              </a:ext>
            </a:extLst>
          </p:cNvPr>
          <p:cNvPicPr>
            <a:picLocks noChangeAspect="1"/>
          </p:cNvPicPr>
          <p:nvPr/>
        </p:nvPicPr>
        <p:blipFill>
          <a:blip r:embed="rId8"/>
          <a:stretch>
            <a:fillRect/>
          </a:stretch>
        </p:blipFill>
        <p:spPr>
          <a:xfrm>
            <a:off x="4702272" y="5201249"/>
            <a:ext cx="2086266" cy="828791"/>
          </a:xfrm>
          <a:prstGeom prst="rect">
            <a:avLst/>
          </a:prstGeom>
        </p:spPr>
      </p:pic>
    </p:spTree>
    <p:extLst>
      <p:ext uri="{BB962C8B-B14F-4D97-AF65-F5344CB8AC3E}">
        <p14:creationId xmlns:p14="http://schemas.microsoft.com/office/powerpoint/2010/main" val="350065334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B25C237-63FF-08BF-048D-91FCC01538F9}"/>
              </a:ext>
            </a:extLst>
          </p:cNvPr>
          <p:cNvPicPr>
            <a:picLocks noChangeAspect="1"/>
          </p:cNvPicPr>
          <p:nvPr/>
        </p:nvPicPr>
        <p:blipFill>
          <a:blip r:embed="rId2"/>
          <a:stretch>
            <a:fillRect/>
          </a:stretch>
        </p:blipFill>
        <p:spPr>
          <a:xfrm>
            <a:off x="2215160" y="2036036"/>
            <a:ext cx="7357009" cy="2785927"/>
          </a:xfrm>
          <a:prstGeom prst="rect">
            <a:avLst/>
          </a:prstGeom>
        </p:spPr>
      </p:pic>
      <p:sp>
        <p:nvSpPr>
          <p:cNvPr id="4" name="TextBox 3">
            <a:extLst>
              <a:ext uri="{FF2B5EF4-FFF2-40B4-BE49-F238E27FC236}">
                <a16:creationId xmlns:a16="http://schemas.microsoft.com/office/drawing/2014/main" id="{C10E24BB-7AC0-19FC-E6BD-4D88950368C0}"/>
              </a:ext>
            </a:extLst>
          </p:cNvPr>
          <p:cNvSpPr txBox="1"/>
          <p:nvPr/>
        </p:nvSpPr>
        <p:spPr>
          <a:xfrm>
            <a:off x="4343401" y="805983"/>
            <a:ext cx="2850076" cy="584775"/>
          </a:xfrm>
          <a:prstGeom prst="rect">
            <a:avLst/>
          </a:prstGeom>
          <a:noFill/>
        </p:spPr>
        <p:txBody>
          <a:bodyPr wrap="none" rtlCol="0">
            <a:spAutoFit/>
          </a:bodyPr>
          <a:lstStyle/>
          <a:p>
            <a:r>
              <a:rPr lang="en-US" sz="3200" dirty="0"/>
              <a:t>At  ∞, Cos </a:t>
            </a:r>
            <a:r>
              <a:rPr lang="el-GR" sz="3200" dirty="0"/>
              <a:t>θ</a:t>
            </a:r>
            <a:r>
              <a:rPr lang="en-US" sz="3200" dirty="0"/>
              <a:t> = 1</a:t>
            </a:r>
          </a:p>
        </p:txBody>
      </p:sp>
    </p:spTree>
    <p:extLst>
      <p:ext uri="{BB962C8B-B14F-4D97-AF65-F5344CB8AC3E}">
        <p14:creationId xmlns:p14="http://schemas.microsoft.com/office/powerpoint/2010/main" val="161940699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602BEE-7900-8B7F-DA3C-592D4A573911}"/>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150CC084-35BE-B8F2-6ADC-5EAC357EDD29}"/>
              </a:ext>
            </a:extLst>
          </p:cNvPr>
          <p:cNvPicPr>
            <a:picLocks noChangeAspect="1"/>
          </p:cNvPicPr>
          <p:nvPr/>
        </p:nvPicPr>
        <p:blipFill>
          <a:blip r:embed="rId2"/>
          <a:stretch>
            <a:fillRect/>
          </a:stretch>
        </p:blipFill>
        <p:spPr>
          <a:xfrm>
            <a:off x="2215160" y="2036036"/>
            <a:ext cx="7357009" cy="2785927"/>
          </a:xfrm>
          <a:prstGeom prst="rect">
            <a:avLst/>
          </a:prstGeom>
        </p:spPr>
      </p:pic>
      <p:sp>
        <p:nvSpPr>
          <p:cNvPr id="4" name="TextBox 3">
            <a:extLst>
              <a:ext uri="{FF2B5EF4-FFF2-40B4-BE49-F238E27FC236}">
                <a16:creationId xmlns:a16="http://schemas.microsoft.com/office/drawing/2014/main" id="{8335C141-A41F-F5FF-3706-B22442A4720C}"/>
              </a:ext>
            </a:extLst>
          </p:cNvPr>
          <p:cNvSpPr txBox="1"/>
          <p:nvPr/>
        </p:nvSpPr>
        <p:spPr>
          <a:xfrm>
            <a:off x="4343401" y="805983"/>
            <a:ext cx="2850076" cy="584775"/>
          </a:xfrm>
          <a:prstGeom prst="rect">
            <a:avLst/>
          </a:prstGeom>
          <a:noFill/>
        </p:spPr>
        <p:txBody>
          <a:bodyPr wrap="none" rtlCol="0">
            <a:spAutoFit/>
          </a:bodyPr>
          <a:lstStyle/>
          <a:p>
            <a:r>
              <a:rPr lang="en-US" sz="3200" dirty="0"/>
              <a:t>At  ∞, Cos </a:t>
            </a:r>
            <a:r>
              <a:rPr lang="el-GR" sz="3200" dirty="0"/>
              <a:t>θ</a:t>
            </a:r>
            <a:r>
              <a:rPr lang="en-US" sz="3200" dirty="0"/>
              <a:t> = 1</a:t>
            </a:r>
          </a:p>
        </p:txBody>
      </p:sp>
      <p:cxnSp>
        <p:nvCxnSpPr>
          <p:cNvPr id="5" name="Straight Connector 4">
            <a:extLst>
              <a:ext uri="{FF2B5EF4-FFF2-40B4-BE49-F238E27FC236}">
                <a16:creationId xmlns:a16="http://schemas.microsoft.com/office/drawing/2014/main" id="{32D3B8D6-7E43-96B2-7469-03789B168913}"/>
              </a:ext>
            </a:extLst>
          </p:cNvPr>
          <p:cNvCxnSpPr/>
          <p:nvPr/>
        </p:nvCxnSpPr>
        <p:spPr>
          <a:xfrm>
            <a:off x="6646382" y="2740152"/>
            <a:ext cx="546034" cy="40277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DD0C4A46-CFCB-9888-D2D4-1601D5D37972}"/>
              </a:ext>
            </a:extLst>
          </p:cNvPr>
          <p:cNvCxnSpPr/>
          <p:nvPr/>
        </p:nvCxnSpPr>
        <p:spPr>
          <a:xfrm>
            <a:off x="6753062" y="3312307"/>
            <a:ext cx="546034" cy="40277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189813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76BDE-DED2-0B99-5E90-FB553E6AA52C}"/>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7522F4F5-0C58-6706-DEA0-2C32FF74062E}"/>
              </a:ext>
            </a:extLst>
          </p:cNvPr>
          <p:cNvPicPr>
            <a:picLocks noChangeAspect="1"/>
          </p:cNvPicPr>
          <p:nvPr/>
        </p:nvPicPr>
        <p:blipFill>
          <a:blip r:embed="rId2"/>
          <a:stretch>
            <a:fillRect/>
          </a:stretch>
        </p:blipFill>
        <p:spPr>
          <a:xfrm>
            <a:off x="2215160" y="2036036"/>
            <a:ext cx="7357009" cy="2785927"/>
          </a:xfrm>
          <a:prstGeom prst="rect">
            <a:avLst/>
          </a:prstGeom>
        </p:spPr>
      </p:pic>
      <p:sp>
        <p:nvSpPr>
          <p:cNvPr id="4" name="TextBox 3">
            <a:extLst>
              <a:ext uri="{FF2B5EF4-FFF2-40B4-BE49-F238E27FC236}">
                <a16:creationId xmlns:a16="http://schemas.microsoft.com/office/drawing/2014/main" id="{6D48BF29-8B1C-7E9A-9883-141A4F8F70DE}"/>
              </a:ext>
            </a:extLst>
          </p:cNvPr>
          <p:cNvSpPr txBox="1"/>
          <p:nvPr/>
        </p:nvSpPr>
        <p:spPr>
          <a:xfrm>
            <a:off x="5758168" y="768724"/>
            <a:ext cx="1434624" cy="584775"/>
          </a:xfrm>
          <a:prstGeom prst="rect">
            <a:avLst/>
          </a:prstGeom>
          <a:noFill/>
        </p:spPr>
        <p:txBody>
          <a:bodyPr wrap="none" rtlCol="0">
            <a:spAutoFit/>
          </a:bodyPr>
          <a:lstStyle/>
          <a:p>
            <a:r>
              <a:rPr lang="en-US" sz="3200" dirty="0"/>
              <a:t>At v = 0</a:t>
            </a:r>
          </a:p>
        </p:txBody>
      </p:sp>
      <p:cxnSp>
        <p:nvCxnSpPr>
          <p:cNvPr id="5" name="Straight Connector 4">
            <a:extLst>
              <a:ext uri="{FF2B5EF4-FFF2-40B4-BE49-F238E27FC236}">
                <a16:creationId xmlns:a16="http://schemas.microsoft.com/office/drawing/2014/main" id="{3F91EE02-0C62-E88F-AAD8-158EF7FF7B57}"/>
              </a:ext>
            </a:extLst>
          </p:cNvPr>
          <p:cNvCxnSpPr/>
          <p:nvPr/>
        </p:nvCxnSpPr>
        <p:spPr>
          <a:xfrm>
            <a:off x="6646382" y="2740152"/>
            <a:ext cx="546034" cy="40277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6" name="Straight Connector 5">
            <a:extLst>
              <a:ext uri="{FF2B5EF4-FFF2-40B4-BE49-F238E27FC236}">
                <a16:creationId xmlns:a16="http://schemas.microsoft.com/office/drawing/2014/main" id="{8FE865BC-5FF6-4C35-7D25-E17AF14E4ABD}"/>
              </a:ext>
            </a:extLst>
          </p:cNvPr>
          <p:cNvCxnSpPr/>
          <p:nvPr/>
        </p:nvCxnSpPr>
        <p:spPr>
          <a:xfrm>
            <a:off x="6753062" y="3312307"/>
            <a:ext cx="546034" cy="40277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2" name="Straight Connector 1">
            <a:extLst>
              <a:ext uri="{FF2B5EF4-FFF2-40B4-BE49-F238E27FC236}">
                <a16:creationId xmlns:a16="http://schemas.microsoft.com/office/drawing/2014/main" id="{EC3520E8-9E4C-0D84-704E-8E597773CD6C}"/>
              </a:ext>
            </a:extLst>
          </p:cNvPr>
          <p:cNvCxnSpPr/>
          <p:nvPr/>
        </p:nvCxnSpPr>
        <p:spPr>
          <a:xfrm>
            <a:off x="6062911" y="2740151"/>
            <a:ext cx="546034" cy="40277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7" name="Straight Connector 6">
            <a:extLst>
              <a:ext uri="{FF2B5EF4-FFF2-40B4-BE49-F238E27FC236}">
                <a16:creationId xmlns:a16="http://schemas.microsoft.com/office/drawing/2014/main" id="{F0A7EE2F-237E-37C9-7C7F-6DCE63EA431D}"/>
              </a:ext>
            </a:extLst>
          </p:cNvPr>
          <p:cNvCxnSpPr/>
          <p:nvPr/>
        </p:nvCxnSpPr>
        <p:spPr>
          <a:xfrm>
            <a:off x="6335928" y="3579670"/>
            <a:ext cx="546034" cy="402771"/>
          </a:xfrm>
          <a:prstGeom prst="line">
            <a:avLst/>
          </a:prstGeom>
          <a:ln w="76200">
            <a:solidFill>
              <a:srgbClr val="FF0000"/>
            </a:solidFill>
          </a:ln>
        </p:spPr>
        <p:style>
          <a:lnRef idx="2">
            <a:schemeClr val="accent1"/>
          </a:lnRef>
          <a:fillRef idx="0">
            <a:schemeClr val="accent1"/>
          </a:fillRef>
          <a:effectRef idx="1">
            <a:schemeClr val="accent1"/>
          </a:effectRef>
          <a:fontRef idx="minor">
            <a:schemeClr val="tx1"/>
          </a:fontRef>
        </p:style>
      </p:cxnSp>
      <p:pic>
        <p:nvPicPr>
          <p:cNvPr id="9" name="Picture 8">
            <a:extLst>
              <a:ext uri="{FF2B5EF4-FFF2-40B4-BE49-F238E27FC236}">
                <a16:creationId xmlns:a16="http://schemas.microsoft.com/office/drawing/2014/main" id="{B4F4868A-83DA-A832-CA5C-FCDC1A35168C}"/>
              </a:ext>
            </a:extLst>
          </p:cNvPr>
          <p:cNvPicPr>
            <a:picLocks noChangeAspect="1"/>
          </p:cNvPicPr>
          <p:nvPr/>
        </p:nvPicPr>
        <p:blipFill>
          <a:blip r:embed="rId3"/>
          <a:stretch>
            <a:fillRect/>
          </a:stretch>
        </p:blipFill>
        <p:spPr>
          <a:xfrm>
            <a:off x="4103688" y="4743007"/>
            <a:ext cx="2815711" cy="1566135"/>
          </a:xfrm>
          <a:prstGeom prst="rect">
            <a:avLst/>
          </a:prstGeom>
        </p:spPr>
      </p:pic>
    </p:spTree>
    <p:extLst>
      <p:ext uri="{BB962C8B-B14F-4D97-AF65-F5344CB8AC3E}">
        <p14:creationId xmlns:p14="http://schemas.microsoft.com/office/powerpoint/2010/main" val="12736856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7A7DA1-F688-AF2A-E844-6DC878F798F1}"/>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23EB8355-CEEE-FB5D-65E0-343AF60DF7E8}"/>
              </a:ext>
            </a:extLst>
          </p:cNvPr>
          <p:cNvPicPr>
            <a:picLocks noChangeAspect="1"/>
          </p:cNvPicPr>
          <p:nvPr/>
        </p:nvPicPr>
        <p:blipFill>
          <a:blip r:embed="rId2"/>
          <a:stretch>
            <a:fillRect/>
          </a:stretch>
        </p:blipFill>
        <p:spPr>
          <a:xfrm>
            <a:off x="836189" y="3014287"/>
            <a:ext cx="2072308" cy="3119975"/>
          </a:xfrm>
          <a:prstGeom prst="rect">
            <a:avLst/>
          </a:prstGeom>
        </p:spPr>
      </p:pic>
      <p:sp>
        <p:nvSpPr>
          <p:cNvPr id="3" name="TextBox 2">
            <a:extLst>
              <a:ext uri="{FF2B5EF4-FFF2-40B4-BE49-F238E27FC236}">
                <a16:creationId xmlns:a16="http://schemas.microsoft.com/office/drawing/2014/main" id="{AD7297CD-10BC-CBAB-803E-D2CF6CD9FF06}"/>
              </a:ext>
            </a:extLst>
          </p:cNvPr>
          <p:cNvSpPr txBox="1"/>
          <p:nvPr/>
        </p:nvSpPr>
        <p:spPr>
          <a:xfrm>
            <a:off x="588336" y="429009"/>
            <a:ext cx="11326049" cy="2062103"/>
          </a:xfrm>
          <a:prstGeom prst="rect">
            <a:avLst/>
          </a:prstGeom>
          <a:noFill/>
        </p:spPr>
        <p:txBody>
          <a:bodyPr wrap="none" rtlCol="0">
            <a:spAutoFit/>
          </a:bodyPr>
          <a:lstStyle/>
          <a:p>
            <a:r>
              <a:rPr lang="en-US" sz="3200" dirty="0"/>
              <a:t>Phase Relations of Maxwell’s Electromagnetic Wave Contradict:</a:t>
            </a:r>
          </a:p>
          <a:p>
            <a:r>
              <a:rPr lang="en-US" sz="3200" dirty="0"/>
              <a:t>	Causality</a:t>
            </a:r>
          </a:p>
          <a:p>
            <a:r>
              <a:rPr lang="en-US" sz="3200" dirty="0"/>
              <a:t>	Conservation of energy</a:t>
            </a:r>
          </a:p>
          <a:p>
            <a:r>
              <a:rPr lang="en-US" sz="3200" dirty="0"/>
              <a:t>	Kirchhoff’s diffraction equation</a:t>
            </a:r>
          </a:p>
        </p:txBody>
      </p:sp>
      <p:pic>
        <p:nvPicPr>
          <p:cNvPr id="4" name="Picture 3">
            <a:extLst>
              <a:ext uri="{FF2B5EF4-FFF2-40B4-BE49-F238E27FC236}">
                <a16:creationId xmlns:a16="http://schemas.microsoft.com/office/drawing/2014/main" id="{5E7B0DB7-C326-EF55-4635-81DF439AACF8}"/>
              </a:ext>
            </a:extLst>
          </p:cNvPr>
          <p:cNvPicPr>
            <a:picLocks noChangeAspect="1"/>
          </p:cNvPicPr>
          <p:nvPr/>
        </p:nvPicPr>
        <p:blipFill>
          <a:blip r:embed="rId3"/>
          <a:stretch>
            <a:fillRect/>
          </a:stretch>
        </p:blipFill>
        <p:spPr>
          <a:xfrm>
            <a:off x="5965371" y="3429000"/>
            <a:ext cx="4354286" cy="2870257"/>
          </a:xfrm>
          <a:prstGeom prst="rect">
            <a:avLst/>
          </a:prstGeom>
        </p:spPr>
      </p:pic>
      <p:sp>
        <p:nvSpPr>
          <p:cNvPr id="5" name="TextBox 4">
            <a:extLst>
              <a:ext uri="{FF2B5EF4-FFF2-40B4-BE49-F238E27FC236}">
                <a16:creationId xmlns:a16="http://schemas.microsoft.com/office/drawing/2014/main" id="{1413363E-4F18-4B63-2DFB-4623D42F1971}"/>
              </a:ext>
            </a:extLst>
          </p:cNvPr>
          <p:cNvSpPr txBox="1"/>
          <p:nvPr/>
        </p:nvSpPr>
        <p:spPr>
          <a:xfrm>
            <a:off x="5176737" y="6313005"/>
            <a:ext cx="184731" cy="584775"/>
          </a:xfrm>
          <a:prstGeom prst="rect">
            <a:avLst/>
          </a:prstGeom>
          <a:noFill/>
        </p:spPr>
        <p:txBody>
          <a:bodyPr wrap="none" rtlCol="0">
            <a:spAutoFit/>
          </a:bodyPr>
          <a:lstStyle/>
          <a:p>
            <a:endParaRPr lang="en-US" sz="3200" dirty="0"/>
          </a:p>
        </p:txBody>
      </p:sp>
    </p:spTree>
    <p:extLst>
      <p:ext uri="{BB962C8B-B14F-4D97-AF65-F5344CB8AC3E}">
        <p14:creationId xmlns:p14="http://schemas.microsoft.com/office/powerpoint/2010/main" val="38905343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553094-D0E4-9BA9-272C-F510A03AAAC0}"/>
            </a:ext>
          </a:extLst>
        </p:cNvPr>
        <p:cNvGrpSpPr/>
        <p:nvPr/>
      </p:nvGrpSpPr>
      <p:grpSpPr>
        <a:xfrm>
          <a:off x="0" y="0"/>
          <a:ext cx="0" cy="0"/>
          <a:chOff x="0" y="0"/>
          <a:chExt cx="0" cy="0"/>
        </a:xfrm>
      </p:grpSpPr>
      <p:pic>
        <p:nvPicPr>
          <p:cNvPr id="2" name="Picture 1">
            <a:extLst>
              <a:ext uri="{FF2B5EF4-FFF2-40B4-BE49-F238E27FC236}">
                <a16:creationId xmlns:a16="http://schemas.microsoft.com/office/drawing/2014/main" id="{73D7F2BB-9B5E-681E-15B0-B362AE2AF56C}"/>
              </a:ext>
            </a:extLst>
          </p:cNvPr>
          <p:cNvPicPr>
            <a:picLocks noChangeAspect="1"/>
          </p:cNvPicPr>
          <p:nvPr/>
        </p:nvPicPr>
        <p:blipFill>
          <a:blip r:embed="rId2"/>
          <a:stretch>
            <a:fillRect/>
          </a:stretch>
        </p:blipFill>
        <p:spPr>
          <a:xfrm>
            <a:off x="836189" y="3014287"/>
            <a:ext cx="2072308" cy="3119975"/>
          </a:xfrm>
          <a:prstGeom prst="rect">
            <a:avLst/>
          </a:prstGeom>
        </p:spPr>
      </p:pic>
      <p:sp>
        <p:nvSpPr>
          <p:cNvPr id="3" name="TextBox 2">
            <a:extLst>
              <a:ext uri="{FF2B5EF4-FFF2-40B4-BE49-F238E27FC236}">
                <a16:creationId xmlns:a16="http://schemas.microsoft.com/office/drawing/2014/main" id="{4FC754B8-F47F-09E8-E743-24DB20219E56}"/>
              </a:ext>
            </a:extLst>
          </p:cNvPr>
          <p:cNvSpPr txBox="1"/>
          <p:nvPr/>
        </p:nvSpPr>
        <p:spPr>
          <a:xfrm>
            <a:off x="588336" y="429009"/>
            <a:ext cx="11326049" cy="2062103"/>
          </a:xfrm>
          <a:prstGeom prst="rect">
            <a:avLst/>
          </a:prstGeom>
          <a:noFill/>
        </p:spPr>
        <p:txBody>
          <a:bodyPr wrap="none" rtlCol="0">
            <a:spAutoFit/>
          </a:bodyPr>
          <a:lstStyle/>
          <a:p>
            <a:r>
              <a:rPr lang="en-US" sz="3200" dirty="0"/>
              <a:t>Phase Relations of Maxwell’s Electromagnetic Wave Contradict:</a:t>
            </a:r>
          </a:p>
          <a:p>
            <a:r>
              <a:rPr lang="en-US" sz="3200" dirty="0"/>
              <a:t>	Causality</a:t>
            </a:r>
          </a:p>
          <a:p>
            <a:r>
              <a:rPr lang="en-US" sz="3200" dirty="0"/>
              <a:t>	Conservation of energy</a:t>
            </a:r>
          </a:p>
          <a:p>
            <a:r>
              <a:rPr lang="en-US" sz="3200" dirty="0"/>
              <a:t>	Kirchhoff’s diffraction equation</a:t>
            </a:r>
          </a:p>
        </p:txBody>
      </p:sp>
      <p:pic>
        <p:nvPicPr>
          <p:cNvPr id="4" name="Picture 3">
            <a:extLst>
              <a:ext uri="{FF2B5EF4-FFF2-40B4-BE49-F238E27FC236}">
                <a16:creationId xmlns:a16="http://schemas.microsoft.com/office/drawing/2014/main" id="{20B24484-0766-C27A-5F6E-D44AE6B11372}"/>
              </a:ext>
            </a:extLst>
          </p:cNvPr>
          <p:cNvPicPr>
            <a:picLocks noChangeAspect="1"/>
          </p:cNvPicPr>
          <p:nvPr/>
        </p:nvPicPr>
        <p:blipFill>
          <a:blip r:embed="rId3"/>
          <a:stretch>
            <a:fillRect/>
          </a:stretch>
        </p:blipFill>
        <p:spPr>
          <a:xfrm>
            <a:off x="5965371" y="3429000"/>
            <a:ext cx="4354286" cy="2870257"/>
          </a:xfrm>
          <a:prstGeom prst="rect">
            <a:avLst/>
          </a:prstGeom>
        </p:spPr>
      </p:pic>
      <p:sp>
        <p:nvSpPr>
          <p:cNvPr id="5" name="TextBox 4">
            <a:extLst>
              <a:ext uri="{FF2B5EF4-FFF2-40B4-BE49-F238E27FC236}">
                <a16:creationId xmlns:a16="http://schemas.microsoft.com/office/drawing/2014/main" id="{28BF095D-E143-AD1D-9743-26FFA734BE5C}"/>
              </a:ext>
            </a:extLst>
          </p:cNvPr>
          <p:cNvSpPr txBox="1"/>
          <p:nvPr/>
        </p:nvSpPr>
        <p:spPr>
          <a:xfrm>
            <a:off x="5176737" y="6313005"/>
            <a:ext cx="6291274" cy="584775"/>
          </a:xfrm>
          <a:prstGeom prst="rect">
            <a:avLst/>
          </a:prstGeom>
          <a:noFill/>
        </p:spPr>
        <p:txBody>
          <a:bodyPr wrap="none" rtlCol="0">
            <a:spAutoFit/>
          </a:bodyPr>
          <a:lstStyle/>
          <a:p>
            <a:r>
              <a:rPr lang="en-US" sz="3200" dirty="0"/>
              <a:t>Sweep away cognitive dissonance.</a:t>
            </a:r>
          </a:p>
        </p:txBody>
      </p:sp>
    </p:spTree>
    <p:extLst>
      <p:ext uri="{BB962C8B-B14F-4D97-AF65-F5344CB8AC3E}">
        <p14:creationId xmlns:p14="http://schemas.microsoft.com/office/powerpoint/2010/main" val="16210000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088B33C-8DE6-2147-B683-87C25F24A2B5}"/>
              </a:ext>
            </a:extLst>
          </p:cNvPr>
          <p:cNvPicPr>
            <a:picLocks noChangeAspect="1"/>
          </p:cNvPicPr>
          <p:nvPr/>
        </p:nvPicPr>
        <p:blipFill>
          <a:blip r:embed="rId2"/>
          <a:stretch>
            <a:fillRect/>
          </a:stretch>
        </p:blipFill>
        <p:spPr>
          <a:xfrm>
            <a:off x="3524250" y="0"/>
            <a:ext cx="5143500" cy="6858000"/>
          </a:xfrm>
          <a:prstGeom prst="rect">
            <a:avLst/>
          </a:prstGeom>
        </p:spPr>
      </p:pic>
    </p:spTree>
    <p:extLst>
      <p:ext uri="{BB962C8B-B14F-4D97-AF65-F5344CB8AC3E}">
        <p14:creationId xmlns:p14="http://schemas.microsoft.com/office/powerpoint/2010/main" val="390269182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E5C688-88DF-B80A-0980-D4257596D2FD}"/>
              </a:ext>
            </a:extLst>
          </p:cNvPr>
          <p:cNvPicPr>
            <a:picLocks noChangeAspect="1"/>
          </p:cNvPicPr>
          <p:nvPr/>
        </p:nvPicPr>
        <p:blipFill>
          <a:blip r:embed="rId2">
            <a:extLst>
              <a:ext uri="{28A0092B-C50C-407E-A947-70E740481C1C}">
                <a14:useLocalDpi xmlns:a14="http://schemas.microsoft.com/office/drawing/2010/main" val="0"/>
              </a:ext>
            </a:extLst>
          </a:blip>
          <a:srcRect b="16373"/>
          <a:stretch>
            <a:fillRect/>
          </a:stretch>
        </p:blipFill>
        <p:spPr>
          <a:xfrm>
            <a:off x="20" y="-20490"/>
            <a:ext cx="12191980" cy="6856718"/>
          </a:xfrm>
          <a:prstGeom prst="rect">
            <a:avLst/>
          </a:prstGeom>
        </p:spPr>
      </p:pic>
    </p:spTree>
    <p:extLst>
      <p:ext uri="{BB962C8B-B14F-4D97-AF65-F5344CB8AC3E}">
        <p14:creationId xmlns:p14="http://schemas.microsoft.com/office/powerpoint/2010/main" val="42141987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aph of a function&#10;&#10;AI-generated content may be incorrect.">
            <a:extLst>
              <a:ext uri="{FF2B5EF4-FFF2-40B4-BE49-F238E27FC236}">
                <a16:creationId xmlns:a16="http://schemas.microsoft.com/office/drawing/2014/main" id="{C3C0580A-CEC2-F62B-3CBB-44D7065BB23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178231" y="1003300"/>
            <a:ext cx="5581650" cy="1104900"/>
          </a:xfrm>
          <a:prstGeom prst="rect">
            <a:avLst/>
          </a:prstGeom>
        </p:spPr>
      </p:pic>
      <p:pic>
        <p:nvPicPr>
          <p:cNvPr id="5" name="Picture 4" descr="A graph of a function&#10;&#10;AI-generated content may be incorrect.">
            <a:extLst>
              <a:ext uri="{FF2B5EF4-FFF2-40B4-BE49-F238E27FC236}">
                <a16:creationId xmlns:a16="http://schemas.microsoft.com/office/drawing/2014/main" id="{EE569A6C-001D-DF9A-2D5C-F2CBBAD2472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9842" y="2939157"/>
            <a:ext cx="4467225" cy="971550"/>
          </a:xfrm>
          <a:prstGeom prst="rect">
            <a:avLst/>
          </a:prstGeom>
        </p:spPr>
      </p:pic>
      <p:pic>
        <p:nvPicPr>
          <p:cNvPr id="8" name="Picture 7">
            <a:extLst>
              <a:ext uri="{FF2B5EF4-FFF2-40B4-BE49-F238E27FC236}">
                <a16:creationId xmlns:a16="http://schemas.microsoft.com/office/drawing/2014/main" id="{735F1032-467D-1045-FE1E-DCA78FE28699}"/>
              </a:ext>
            </a:extLst>
          </p:cNvPr>
          <p:cNvPicPr>
            <a:picLocks noChangeAspect="1"/>
          </p:cNvPicPr>
          <p:nvPr/>
        </p:nvPicPr>
        <p:blipFill>
          <a:blip r:embed="rId4"/>
          <a:srcRect l="29998" t="2613" r="27304" b="4056"/>
          <a:stretch>
            <a:fillRect/>
          </a:stretch>
        </p:blipFill>
        <p:spPr>
          <a:xfrm>
            <a:off x="854406" y="1390774"/>
            <a:ext cx="3456878" cy="4249296"/>
          </a:xfrm>
          <a:prstGeom prst="rect">
            <a:avLst/>
          </a:prstGeom>
        </p:spPr>
      </p:pic>
      <p:pic>
        <p:nvPicPr>
          <p:cNvPr id="9" name="Picture 8">
            <a:extLst>
              <a:ext uri="{FF2B5EF4-FFF2-40B4-BE49-F238E27FC236}">
                <a16:creationId xmlns:a16="http://schemas.microsoft.com/office/drawing/2014/main" id="{4EE9C4FF-49FD-67DE-D780-1904CF5B15BD}"/>
              </a:ext>
            </a:extLst>
          </p:cNvPr>
          <p:cNvPicPr>
            <a:picLocks noChangeAspect="1"/>
          </p:cNvPicPr>
          <p:nvPr/>
        </p:nvPicPr>
        <p:blipFill>
          <a:blip r:embed="rId5"/>
          <a:stretch>
            <a:fillRect/>
          </a:stretch>
        </p:blipFill>
        <p:spPr>
          <a:xfrm>
            <a:off x="5512591" y="4277186"/>
            <a:ext cx="4281726" cy="2408471"/>
          </a:xfrm>
          <a:prstGeom prst="rect">
            <a:avLst/>
          </a:prstGeom>
        </p:spPr>
      </p:pic>
      <p:sp>
        <p:nvSpPr>
          <p:cNvPr id="10" name="TextBox 9">
            <a:extLst>
              <a:ext uri="{FF2B5EF4-FFF2-40B4-BE49-F238E27FC236}">
                <a16:creationId xmlns:a16="http://schemas.microsoft.com/office/drawing/2014/main" id="{7192E9AD-276D-A386-4F3A-8EBCE6845DCA}"/>
              </a:ext>
            </a:extLst>
          </p:cNvPr>
          <p:cNvSpPr txBox="1"/>
          <p:nvPr/>
        </p:nvSpPr>
        <p:spPr>
          <a:xfrm>
            <a:off x="3981763" y="172343"/>
            <a:ext cx="3624710" cy="646331"/>
          </a:xfrm>
          <a:prstGeom prst="rect">
            <a:avLst/>
          </a:prstGeom>
          <a:noFill/>
        </p:spPr>
        <p:txBody>
          <a:bodyPr wrap="none" rtlCol="0">
            <a:spAutoFit/>
          </a:bodyPr>
          <a:lstStyle/>
          <a:p>
            <a:r>
              <a:rPr lang="en-US" sz="3600" dirty="0">
                <a:hlinkClick r:id="rId6"/>
              </a:rPr>
              <a:t>Chasing the Light</a:t>
            </a:r>
            <a:endParaRPr lang="en-US" sz="3600" dirty="0"/>
          </a:p>
        </p:txBody>
      </p:sp>
      <p:sp>
        <p:nvSpPr>
          <p:cNvPr id="2" name="TextBox 1">
            <a:extLst>
              <a:ext uri="{FF2B5EF4-FFF2-40B4-BE49-F238E27FC236}">
                <a16:creationId xmlns:a16="http://schemas.microsoft.com/office/drawing/2014/main" id="{106AD469-7AF5-FE37-C7F1-AB6E1FF035B8}"/>
              </a:ext>
            </a:extLst>
          </p:cNvPr>
          <p:cNvSpPr txBox="1"/>
          <p:nvPr/>
        </p:nvSpPr>
        <p:spPr>
          <a:xfrm>
            <a:off x="10596846" y="1390774"/>
            <a:ext cx="1481496" cy="461665"/>
          </a:xfrm>
          <a:prstGeom prst="rect">
            <a:avLst/>
          </a:prstGeom>
          <a:noFill/>
        </p:spPr>
        <p:txBody>
          <a:bodyPr wrap="none" rtlCol="0">
            <a:spAutoFit/>
          </a:bodyPr>
          <a:lstStyle/>
          <a:p>
            <a:r>
              <a:rPr lang="en-US" sz="2400" dirty="0"/>
              <a:t>Speed = c</a:t>
            </a:r>
          </a:p>
        </p:txBody>
      </p:sp>
      <p:pic>
        <p:nvPicPr>
          <p:cNvPr id="6" name="Picture 5">
            <a:extLst>
              <a:ext uri="{FF2B5EF4-FFF2-40B4-BE49-F238E27FC236}">
                <a16:creationId xmlns:a16="http://schemas.microsoft.com/office/drawing/2014/main" id="{BCB8045E-5634-0146-2512-598DB981E820}"/>
              </a:ext>
            </a:extLst>
          </p:cNvPr>
          <p:cNvPicPr>
            <a:picLocks noChangeAspect="1"/>
          </p:cNvPicPr>
          <p:nvPr/>
        </p:nvPicPr>
        <p:blipFill>
          <a:blip r:embed="rId7"/>
          <a:stretch>
            <a:fillRect/>
          </a:stretch>
        </p:blipFill>
        <p:spPr>
          <a:xfrm>
            <a:off x="10511514" y="3104864"/>
            <a:ext cx="1652159" cy="640135"/>
          </a:xfrm>
          <a:prstGeom prst="rect">
            <a:avLst/>
          </a:prstGeom>
        </p:spPr>
      </p:pic>
    </p:spTree>
    <p:extLst>
      <p:ext uri="{BB962C8B-B14F-4D97-AF65-F5344CB8AC3E}">
        <p14:creationId xmlns:p14="http://schemas.microsoft.com/office/powerpoint/2010/main" val="195657648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2DC9669A-7058-B017-566E-FC0CBA69FE45}"/>
              </a:ext>
            </a:extLst>
          </p:cNvPr>
          <p:cNvSpPr txBox="1"/>
          <p:nvPr/>
        </p:nvSpPr>
        <p:spPr>
          <a:xfrm>
            <a:off x="822198" y="1771084"/>
            <a:ext cx="7366762" cy="2246769"/>
          </a:xfrm>
          <a:prstGeom prst="rect">
            <a:avLst/>
          </a:prstGeom>
          <a:noFill/>
        </p:spPr>
        <p:txBody>
          <a:bodyPr wrap="square">
            <a:spAutoFit/>
          </a:bodyPr>
          <a:lstStyle/>
          <a:p>
            <a:endParaRPr lang="en-US" sz="2800" dirty="0"/>
          </a:p>
          <a:p>
            <a:r>
              <a:rPr lang="en-US" sz="2800" i="1" dirty="0"/>
              <a:t>…the theory of relativity appears to have further consequences…</a:t>
            </a:r>
            <a:r>
              <a:rPr lang="en-US" sz="2800" b="1" i="1" dirty="0"/>
              <a:t>It would seem to destroy all the absolutes, and to reduce reality to a quality of the mind</a:t>
            </a:r>
            <a:r>
              <a:rPr lang="en-US" sz="2800" i="1" dirty="0"/>
              <a:t>. </a:t>
            </a:r>
          </a:p>
        </p:txBody>
      </p:sp>
      <p:pic>
        <p:nvPicPr>
          <p:cNvPr id="4" name="Picture 3">
            <a:extLst>
              <a:ext uri="{FF2B5EF4-FFF2-40B4-BE49-F238E27FC236}">
                <a16:creationId xmlns:a16="http://schemas.microsoft.com/office/drawing/2014/main" id="{F9BBBF27-E4ED-5CE6-5319-CDE77E5E07B7}"/>
              </a:ext>
            </a:extLst>
          </p:cNvPr>
          <p:cNvPicPr>
            <a:picLocks noChangeAspect="1"/>
          </p:cNvPicPr>
          <p:nvPr/>
        </p:nvPicPr>
        <p:blipFill>
          <a:blip r:embed="rId2"/>
          <a:stretch>
            <a:fillRect/>
          </a:stretch>
        </p:blipFill>
        <p:spPr>
          <a:xfrm>
            <a:off x="8781415" y="944105"/>
            <a:ext cx="3143250" cy="4762500"/>
          </a:xfrm>
          <a:prstGeom prst="rect">
            <a:avLst/>
          </a:prstGeom>
        </p:spPr>
      </p:pic>
      <p:sp>
        <p:nvSpPr>
          <p:cNvPr id="6" name="TextBox 5">
            <a:extLst>
              <a:ext uri="{FF2B5EF4-FFF2-40B4-BE49-F238E27FC236}">
                <a16:creationId xmlns:a16="http://schemas.microsoft.com/office/drawing/2014/main" id="{532D48F5-D194-D762-C8F4-F45FB4C2DD15}"/>
              </a:ext>
            </a:extLst>
          </p:cNvPr>
          <p:cNvSpPr txBox="1"/>
          <p:nvPr/>
        </p:nvSpPr>
        <p:spPr>
          <a:xfrm>
            <a:off x="2339651" y="782320"/>
            <a:ext cx="3756349" cy="769441"/>
          </a:xfrm>
          <a:prstGeom prst="rect">
            <a:avLst/>
          </a:prstGeom>
          <a:noFill/>
        </p:spPr>
        <p:txBody>
          <a:bodyPr wrap="none" rtlCol="0">
            <a:spAutoFit/>
          </a:bodyPr>
          <a:lstStyle/>
          <a:p>
            <a:r>
              <a:rPr lang="en-US" sz="4400" dirty="0"/>
              <a:t>Frederick Seitz</a:t>
            </a:r>
          </a:p>
        </p:txBody>
      </p:sp>
    </p:spTree>
    <p:extLst>
      <p:ext uri="{BB962C8B-B14F-4D97-AF65-F5344CB8AC3E}">
        <p14:creationId xmlns:p14="http://schemas.microsoft.com/office/powerpoint/2010/main" val="371256514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42A4FC2C-047E-45A5-965D-8E1E3BF09BC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white">
          <a:xfrm>
            <a:off x="1524" y="0"/>
            <a:ext cx="12188952" cy="685800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en-US"/>
          </a:p>
        </p:txBody>
      </p:sp>
      <p:pic>
        <p:nvPicPr>
          <p:cNvPr id="3" name="Picture 2">
            <a:extLst>
              <a:ext uri="{FF2B5EF4-FFF2-40B4-BE49-F238E27FC236}">
                <a16:creationId xmlns:a16="http://schemas.microsoft.com/office/drawing/2014/main" id="{3E0234BF-1E0A-F172-23F5-4E233FD681BC}"/>
              </a:ext>
            </a:extLst>
          </p:cNvPr>
          <p:cNvPicPr>
            <a:picLocks noChangeAspect="1"/>
          </p:cNvPicPr>
          <p:nvPr/>
        </p:nvPicPr>
        <p:blipFill>
          <a:blip r:embed="rId2">
            <a:extLst>
              <a:ext uri="{28A0092B-C50C-407E-A947-70E740481C1C}">
                <a14:useLocalDpi xmlns:a14="http://schemas.microsoft.com/office/drawing/2010/main" val="0"/>
              </a:ext>
            </a:extLst>
          </a:blip>
          <a:srcRect b="16060"/>
          <a:stretch>
            <a:fillRect/>
          </a:stretch>
        </p:blipFill>
        <p:spPr>
          <a:xfrm>
            <a:off x="20" y="1282"/>
            <a:ext cx="12191980" cy="6856718"/>
          </a:xfrm>
          <a:prstGeom prst="rect">
            <a:avLst/>
          </a:prstGeom>
        </p:spPr>
      </p:pic>
    </p:spTree>
    <p:extLst>
      <p:ext uri="{BB962C8B-B14F-4D97-AF65-F5344CB8AC3E}">
        <p14:creationId xmlns:p14="http://schemas.microsoft.com/office/powerpoint/2010/main" val="348797403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4C52EFD-40FF-2C7B-CAF7-15EBC78595C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00381313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C6B158B5-50B5-4927-A367-7C9F3AFE5DC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chemeClr val="tx1"/>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6D13F225-67CD-53E5-E48E-A98A46407C19}"/>
              </a:ext>
            </a:extLst>
          </p:cNvPr>
          <p:cNvSpPr>
            <a:spLocks noGrp="1"/>
          </p:cNvSpPr>
          <p:nvPr>
            <p:ph type="title"/>
          </p:nvPr>
        </p:nvSpPr>
        <p:spPr>
          <a:xfrm>
            <a:off x="7043465" y="322077"/>
            <a:ext cx="4375151" cy="2159661"/>
          </a:xfrm>
        </p:spPr>
        <p:txBody>
          <a:bodyPr vert="horz" lIns="91440" tIns="45720" rIns="91440" bIns="45720" rtlCol="0" anchor="b">
            <a:normAutofit/>
          </a:bodyPr>
          <a:lstStyle/>
          <a:p>
            <a:pPr algn="ctr"/>
            <a:r>
              <a:rPr lang="en-US" sz="2900" dirty="0">
                <a:solidFill>
                  <a:schemeClr val="bg1"/>
                </a:solidFill>
              </a:rPr>
              <a:t>In this presentation, I am questioning James Clerk Maxwell’s model of light, upon which Albert Einstein built his theory of relativity</a:t>
            </a:r>
          </a:p>
        </p:txBody>
      </p:sp>
      <p:pic>
        <p:nvPicPr>
          <p:cNvPr id="4" name="Picture 3">
            <a:extLst>
              <a:ext uri="{FF2B5EF4-FFF2-40B4-BE49-F238E27FC236}">
                <a16:creationId xmlns:a16="http://schemas.microsoft.com/office/drawing/2014/main" id="{3A154FB9-1CFA-1BE4-C051-EF829050455E}"/>
              </a:ext>
            </a:extLst>
          </p:cNvPr>
          <p:cNvPicPr>
            <a:picLocks noChangeAspect="1"/>
          </p:cNvPicPr>
          <p:nvPr/>
        </p:nvPicPr>
        <p:blipFill>
          <a:blip r:embed="rId2">
            <a:extLst>
              <a:ext uri="{28A0092B-C50C-407E-A947-70E740481C1C}">
                <a14:useLocalDpi xmlns:a14="http://schemas.microsoft.com/office/drawing/2010/main" val="0"/>
              </a:ext>
            </a:extLst>
          </a:blip>
          <a:srcRect l="138"/>
          <a:stretch>
            <a:fillRect/>
          </a:stretch>
        </p:blipFill>
        <p:spPr>
          <a:xfrm>
            <a:off x="1" y="2"/>
            <a:ext cx="6249303" cy="6857998"/>
          </a:xfrm>
          <a:custGeom>
            <a:avLst/>
            <a:gdLst/>
            <a:ahLst/>
            <a:cxnLst/>
            <a:rect l="l" t="t" r="r" b="b"/>
            <a:pathLst>
              <a:path w="6249303" h="6857998">
                <a:moveTo>
                  <a:pt x="5497146" y="6118149"/>
                </a:moveTo>
                <a:cubicBezTo>
                  <a:pt x="5503695" y="6124102"/>
                  <a:pt x="5511317" y="6129341"/>
                  <a:pt x="5518366" y="6133723"/>
                </a:cubicBezTo>
                <a:cubicBezTo>
                  <a:pt x="5525509" y="6138152"/>
                  <a:pt x="5530855" y="6143474"/>
                  <a:pt x="5534525" y="6149380"/>
                </a:cubicBezTo>
                <a:lnTo>
                  <a:pt x="5540000" y="6166562"/>
                </a:lnTo>
                <a:lnTo>
                  <a:pt x="5534525" y="6149379"/>
                </a:lnTo>
                <a:cubicBezTo>
                  <a:pt x="5530855" y="6143474"/>
                  <a:pt x="5525509" y="6138152"/>
                  <a:pt x="5518366" y="6133722"/>
                </a:cubicBezTo>
                <a:cubicBezTo>
                  <a:pt x="5511317" y="6129341"/>
                  <a:pt x="5503695" y="6124102"/>
                  <a:pt x="5497146" y="6118149"/>
                </a:cubicBezTo>
                <a:close/>
                <a:moveTo>
                  <a:pt x="5405304" y="4941372"/>
                </a:moveTo>
                <a:lnTo>
                  <a:pt x="5408634" y="4950869"/>
                </a:lnTo>
                <a:lnTo>
                  <a:pt x="5418318" y="4991382"/>
                </a:lnTo>
                <a:lnTo>
                  <a:pt x="5408634" y="4950868"/>
                </a:lnTo>
                <a:close/>
                <a:moveTo>
                  <a:pt x="5409242" y="4749807"/>
                </a:moveTo>
                <a:cubicBezTo>
                  <a:pt x="5397106" y="4762826"/>
                  <a:pt x="5396249" y="4781365"/>
                  <a:pt x="5394535" y="4799797"/>
                </a:cubicBezTo>
                <a:cubicBezTo>
                  <a:pt x="5396249" y="4781365"/>
                  <a:pt x="5397106" y="4762827"/>
                  <a:pt x="5409242" y="4749807"/>
                </a:cubicBezTo>
                <a:close/>
                <a:moveTo>
                  <a:pt x="5427041" y="4543185"/>
                </a:moveTo>
                <a:cubicBezTo>
                  <a:pt x="5428019" y="4548281"/>
                  <a:pt x="5430065" y="4553662"/>
                  <a:pt x="5432447" y="4557092"/>
                </a:cubicBezTo>
                <a:cubicBezTo>
                  <a:pt x="5444067" y="4573618"/>
                  <a:pt x="5452855" y="4588275"/>
                  <a:pt x="5458810" y="4602021"/>
                </a:cubicBezTo>
                <a:cubicBezTo>
                  <a:pt x="5452855" y="4588275"/>
                  <a:pt x="5444067" y="4573618"/>
                  <a:pt x="5432447" y="4557091"/>
                </a:cubicBezTo>
                <a:close/>
                <a:moveTo>
                  <a:pt x="5893259" y="2819253"/>
                </a:moveTo>
                <a:lnTo>
                  <a:pt x="5904902" y="2827484"/>
                </a:lnTo>
                <a:lnTo>
                  <a:pt x="5904904" y="2827486"/>
                </a:lnTo>
                <a:lnTo>
                  <a:pt x="5933407" y="2861156"/>
                </a:lnTo>
                <a:lnTo>
                  <a:pt x="5923753" y="2842392"/>
                </a:lnTo>
                <a:lnTo>
                  <a:pt x="5904904" y="2827486"/>
                </a:lnTo>
                <a:lnTo>
                  <a:pt x="5904902" y="2827483"/>
                </a:lnTo>
                <a:close/>
                <a:moveTo>
                  <a:pt x="5823604" y="1974015"/>
                </a:moveTo>
                <a:lnTo>
                  <a:pt x="5817090" y="1999763"/>
                </a:lnTo>
                <a:cubicBezTo>
                  <a:pt x="5813281" y="2008056"/>
                  <a:pt x="5807601" y="2016020"/>
                  <a:pt x="5799362" y="2023547"/>
                </a:cubicBezTo>
                <a:cubicBezTo>
                  <a:pt x="5815841" y="2008497"/>
                  <a:pt x="5822079" y="1991685"/>
                  <a:pt x="5823604" y="1974015"/>
                </a:cubicBezTo>
                <a:close/>
                <a:moveTo>
                  <a:pt x="5806410" y="1768838"/>
                </a:moveTo>
                <a:cubicBezTo>
                  <a:pt x="5802029" y="1774411"/>
                  <a:pt x="5799266" y="1779948"/>
                  <a:pt x="5797809" y="1785412"/>
                </a:cubicBezTo>
                <a:lnTo>
                  <a:pt x="5797028" y="1801558"/>
                </a:lnTo>
                <a:cubicBezTo>
                  <a:pt x="5795361" y="1790986"/>
                  <a:pt x="5797647" y="1779981"/>
                  <a:pt x="5806410" y="1768838"/>
                </a:cubicBezTo>
                <a:close/>
                <a:moveTo>
                  <a:pt x="5915999" y="520953"/>
                </a:moveTo>
                <a:lnTo>
                  <a:pt x="5909271" y="549926"/>
                </a:lnTo>
                <a:lnTo>
                  <a:pt x="5903017" y="566616"/>
                </a:lnTo>
                <a:lnTo>
                  <a:pt x="5897067" y="581804"/>
                </a:lnTo>
                <a:lnTo>
                  <a:pt x="5896649" y="583595"/>
                </a:lnTo>
                <a:lnTo>
                  <a:pt x="5894474" y="589388"/>
                </a:lnTo>
                <a:cubicBezTo>
                  <a:pt x="5892074" y="597005"/>
                  <a:pt x="5890316" y="604728"/>
                  <a:pt x="5889851" y="612658"/>
                </a:cubicBezTo>
                <a:lnTo>
                  <a:pt x="5896649" y="583595"/>
                </a:lnTo>
                <a:lnTo>
                  <a:pt x="5902965" y="566754"/>
                </a:lnTo>
                <a:lnTo>
                  <a:pt x="5903017" y="566616"/>
                </a:lnTo>
                <a:lnTo>
                  <a:pt x="5908855" y="551717"/>
                </a:lnTo>
                <a:lnTo>
                  <a:pt x="5909271" y="549926"/>
                </a:lnTo>
                <a:lnTo>
                  <a:pt x="5911436" y="544146"/>
                </a:lnTo>
                <a:cubicBezTo>
                  <a:pt x="5913823" y="536547"/>
                  <a:pt x="5915561" y="528850"/>
                  <a:pt x="5915999" y="520953"/>
                </a:cubicBezTo>
                <a:close/>
                <a:moveTo>
                  <a:pt x="5864896" y="268794"/>
                </a:moveTo>
                <a:cubicBezTo>
                  <a:pt x="5862371" y="279176"/>
                  <a:pt x="5860668" y="289296"/>
                  <a:pt x="5860021" y="299164"/>
                </a:cubicBezTo>
                <a:cubicBezTo>
                  <a:pt x="5859371" y="309031"/>
                  <a:pt x="5859776" y="318646"/>
                  <a:pt x="5861466" y="328017"/>
                </a:cubicBezTo>
                <a:close/>
                <a:moveTo>
                  <a:pt x="0" y="0"/>
                </a:moveTo>
                <a:lnTo>
                  <a:pt x="6182312" y="0"/>
                </a:lnTo>
                <a:lnTo>
                  <a:pt x="6178097" y="24480"/>
                </a:lnTo>
                <a:cubicBezTo>
                  <a:pt x="6175612" y="32636"/>
                  <a:pt x="6171850" y="40471"/>
                  <a:pt x="6166086" y="47806"/>
                </a:cubicBezTo>
                <a:cubicBezTo>
                  <a:pt x="6151226" y="66857"/>
                  <a:pt x="6154655" y="85336"/>
                  <a:pt x="6156942" y="105718"/>
                </a:cubicBezTo>
                <a:cubicBezTo>
                  <a:pt x="6158656" y="121150"/>
                  <a:pt x="6158085" y="136963"/>
                  <a:pt x="6158277" y="152584"/>
                </a:cubicBezTo>
                <a:cubicBezTo>
                  <a:pt x="6158846" y="180017"/>
                  <a:pt x="6159037" y="207450"/>
                  <a:pt x="6159990" y="234883"/>
                </a:cubicBezTo>
                <a:cubicBezTo>
                  <a:pt x="6160370" y="243648"/>
                  <a:pt x="6165135" y="252600"/>
                  <a:pt x="6164373" y="261173"/>
                </a:cubicBezTo>
                <a:cubicBezTo>
                  <a:pt x="6160752" y="300800"/>
                  <a:pt x="6155037" y="340425"/>
                  <a:pt x="6151798" y="380050"/>
                </a:cubicBezTo>
                <a:cubicBezTo>
                  <a:pt x="6149894" y="402529"/>
                  <a:pt x="6153511" y="425581"/>
                  <a:pt x="6150846" y="447870"/>
                </a:cubicBezTo>
                <a:cubicBezTo>
                  <a:pt x="6147798" y="473587"/>
                  <a:pt x="6139988" y="498733"/>
                  <a:pt x="6135223" y="524262"/>
                </a:cubicBezTo>
                <a:cubicBezTo>
                  <a:pt x="6133891" y="531310"/>
                  <a:pt x="6135606" y="539121"/>
                  <a:pt x="6135985" y="546552"/>
                </a:cubicBezTo>
                <a:cubicBezTo>
                  <a:pt x="6136367" y="554933"/>
                  <a:pt x="6137129" y="563125"/>
                  <a:pt x="6137320" y="571508"/>
                </a:cubicBezTo>
                <a:cubicBezTo>
                  <a:pt x="6137702" y="597037"/>
                  <a:pt x="6137129" y="622564"/>
                  <a:pt x="6138464" y="648092"/>
                </a:cubicBezTo>
                <a:cubicBezTo>
                  <a:pt x="6139225" y="663713"/>
                  <a:pt x="6147035" y="680096"/>
                  <a:pt x="6144177" y="694576"/>
                </a:cubicBezTo>
                <a:cubicBezTo>
                  <a:pt x="6138654" y="724104"/>
                  <a:pt x="6151036" y="753633"/>
                  <a:pt x="6140750" y="783158"/>
                </a:cubicBezTo>
                <a:cubicBezTo>
                  <a:pt x="6137702" y="792306"/>
                  <a:pt x="6145322" y="804877"/>
                  <a:pt x="6145702" y="815929"/>
                </a:cubicBezTo>
                <a:cubicBezTo>
                  <a:pt x="6146654" y="843552"/>
                  <a:pt x="6146464" y="871173"/>
                  <a:pt x="6146274" y="898797"/>
                </a:cubicBezTo>
                <a:cubicBezTo>
                  <a:pt x="6146084" y="923562"/>
                  <a:pt x="6148750" y="949281"/>
                  <a:pt x="6143416" y="973095"/>
                </a:cubicBezTo>
                <a:cubicBezTo>
                  <a:pt x="6137702" y="998052"/>
                  <a:pt x="6138464" y="1020529"/>
                  <a:pt x="6144940" y="1044725"/>
                </a:cubicBezTo>
                <a:cubicBezTo>
                  <a:pt x="6149322" y="1061298"/>
                  <a:pt x="6149894" y="1078826"/>
                  <a:pt x="6151226" y="1095972"/>
                </a:cubicBezTo>
                <a:cubicBezTo>
                  <a:pt x="6152750" y="1114449"/>
                  <a:pt x="6148750" y="1134834"/>
                  <a:pt x="6155037" y="1151600"/>
                </a:cubicBezTo>
                <a:cubicBezTo>
                  <a:pt x="6173706" y="1201512"/>
                  <a:pt x="6177706" y="1252757"/>
                  <a:pt x="6177706" y="1304955"/>
                </a:cubicBezTo>
                <a:cubicBezTo>
                  <a:pt x="6177706" y="1314483"/>
                  <a:pt x="6175041" y="1324198"/>
                  <a:pt x="6172183" y="1333341"/>
                </a:cubicBezTo>
                <a:cubicBezTo>
                  <a:pt x="6155037" y="1386684"/>
                  <a:pt x="6156560" y="1440216"/>
                  <a:pt x="6167039" y="1494509"/>
                </a:cubicBezTo>
                <a:cubicBezTo>
                  <a:pt x="6169325" y="1505751"/>
                  <a:pt x="6169706" y="1518324"/>
                  <a:pt x="6167421" y="1529563"/>
                </a:cubicBezTo>
                <a:cubicBezTo>
                  <a:pt x="6160752" y="1561189"/>
                  <a:pt x="6149702" y="1591859"/>
                  <a:pt x="6144940" y="1623675"/>
                </a:cubicBezTo>
                <a:cubicBezTo>
                  <a:pt x="6137129" y="1676253"/>
                  <a:pt x="6163417" y="1721785"/>
                  <a:pt x="6180565" y="1768838"/>
                </a:cubicBezTo>
                <a:cubicBezTo>
                  <a:pt x="6196758" y="1813610"/>
                  <a:pt x="6233335" y="1851709"/>
                  <a:pt x="6225142" y="1904673"/>
                </a:cubicBezTo>
                <a:cubicBezTo>
                  <a:pt x="6224381" y="1910004"/>
                  <a:pt x="6229524" y="1915912"/>
                  <a:pt x="6230858" y="1921817"/>
                </a:cubicBezTo>
                <a:cubicBezTo>
                  <a:pt x="6234479" y="1938009"/>
                  <a:pt x="6238857" y="1954202"/>
                  <a:pt x="6240574" y="1970586"/>
                </a:cubicBezTo>
                <a:cubicBezTo>
                  <a:pt x="6242861" y="1990589"/>
                  <a:pt x="6242100" y="2010974"/>
                  <a:pt x="6244004" y="2030977"/>
                </a:cubicBezTo>
                <a:cubicBezTo>
                  <a:pt x="6245147" y="2043835"/>
                  <a:pt x="6247242" y="2056600"/>
                  <a:pt x="6249052" y="2069340"/>
                </a:cubicBezTo>
                <a:lnTo>
                  <a:pt x="6249303" y="2072225"/>
                </a:lnTo>
                <a:lnTo>
                  <a:pt x="6249303" y="2131532"/>
                </a:lnTo>
                <a:lnTo>
                  <a:pt x="6248432" y="2138304"/>
                </a:lnTo>
                <a:cubicBezTo>
                  <a:pt x="6246241" y="2148519"/>
                  <a:pt x="6243623" y="2158712"/>
                  <a:pt x="6241908" y="2168903"/>
                </a:cubicBezTo>
                <a:cubicBezTo>
                  <a:pt x="6237145" y="2197670"/>
                  <a:pt x="6238479" y="2229296"/>
                  <a:pt x="6226286" y="2254633"/>
                </a:cubicBezTo>
                <a:cubicBezTo>
                  <a:pt x="6213332" y="2281683"/>
                  <a:pt x="6207426" y="2307402"/>
                  <a:pt x="6211426" y="2335405"/>
                </a:cubicBezTo>
                <a:cubicBezTo>
                  <a:pt x="6212760" y="2344741"/>
                  <a:pt x="6220762" y="2356744"/>
                  <a:pt x="6228952" y="2360933"/>
                </a:cubicBezTo>
                <a:cubicBezTo>
                  <a:pt x="6247241" y="2370270"/>
                  <a:pt x="6250481" y="2383032"/>
                  <a:pt x="6244193" y="2400369"/>
                </a:cubicBezTo>
                <a:cubicBezTo>
                  <a:pt x="6238857" y="2415420"/>
                  <a:pt x="6236192" y="2433897"/>
                  <a:pt x="6225904" y="2444184"/>
                </a:cubicBezTo>
                <a:cubicBezTo>
                  <a:pt x="6196758" y="2473333"/>
                  <a:pt x="6195806" y="2510483"/>
                  <a:pt x="6187996" y="2546678"/>
                </a:cubicBezTo>
                <a:cubicBezTo>
                  <a:pt x="6183231" y="2568774"/>
                  <a:pt x="6183041" y="2589352"/>
                  <a:pt x="6186279" y="2611450"/>
                </a:cubicBezTo>
                <a:cubicBezTo>
                  <a:pt x="6193518" y="2659455"/>
                  <a:pt x="6183231" y="2706131"/>
                  <a:pt x="6170087" y="2752235"/>
                </a:cubicBezTo>
                <a:cubicBezTo>
                  <a:pt x="6161325" y="2782716"/>
                  <a:pt x="6155990" y="2813958"/>
                  <a:pt x="6147035" y="2844248"/>
                </a:cubicBezTo>
                <a:cubicBezTo>
                  <a:pt x="6140177" y="2866918"/>
                  <a:pt x="6131985" y="2889587"/>
                  <a:pt x="6120937" y="2910353"/>
                </a:cubicBezTo>
                <a:cubicBezTo>
                  <a:pt x="6104743" y="2940455"/>
                  <a:pt x="6080358" y="2966742"/>
                  <a:pt x="6086835" y="3005035"/>
                </a:cubicBezTo>
                <a:cubicBezTo>
                  <a:pt x="6092550" y="3038756"/>
                  <a:pt x="6080550" y="3069235"/>
                  <a:pt x="6069119" y="3100099"/>
                </a:cubicBezTo>
                <a:cubicBezTo>
                  <a:pt x="6060737" y="3122770"/>
                  <a:pt x="6052162" y="3145436"/>
                  <a:pt x="6046828" y="3168870"/>
                </a:cubicBezTo>
                <a:cubicBezTo>
                  <a:pt x="6040542" y="3196686"/>
                  <a:pt x="6043210" y="3228119"/>
                  <a:pt x="6031589" y="3252885"/>
                </a:cubicBezTo>
                <a:cubicBezTo>
                  <a:pt x="6019396" y="3278795"/>
                  <a:pt x="6027588" y="3300319"/>
                  <a:pt x="6031017" y="3323372"/>
                </a:cubicBezTo>
                <a:cubicBezTo>
                  <a:pt x="6036353" y="3360139"/>
                  <a:pt x="6046258" y="3396719"/>
                  <a:pt x="6033685" y="3433866"/>
                </a:cubicBezTo>
                <a:cubicBezTo>
                  <a:pt x="6018444" y="3479015"/>
                  <a:pt x="6002060" y="3523785"/>
                  <a:pt x="5987583" y="3569124"/>
                </a:cubicBezTo>
                <a:cubicBezTo>
                  <a:pt x="5982056" y="3586653"/>
                  <a:pt x="5979770" y="3605509"/>
                  <a:pt x="5977295" y="3623799"/>
                </a:cubicBezTo>
                <a:cubicBezTo>
                  <a:pt x="5975197" y="3641134"/>
                  <a:pt x="5980533" y="3661899"/>
                  <a:pt x="5972533" y="3675238"/>
                </a:cubicBezTo>
                <a:cubicBezTo>
                  <a:pt x="5951958" y="3709529"/>
                  <a:pt x="5941860" y="3744770"/>
                  <a:pt x="5941860" y="3784397"/>
                </a:cubicBezTo>
                <a:cubicBezTo>
                  <a:pt x="5941860" y="3799258"/>
                  <a:pt x="5933287" y="3813737"/>
                  <a:pt x="5931762" y="3828785"/>
                </a:cubicBezTo>
                <a:cubicBezTo>
                  <a:pt x="5929858" y="3849362"/>
                  <a:pt x="5924714" y="3872985"/>
                  <a:pt x="5931955" y="3890891"/>
                </a:cubicBezTo>
                <a:cubicBezTo>
                  <a:pt x="5949100" y="3932993"/>
                  <a:pt x="5934810" y="3967091"/>
                  <a:pt x="5917857" y="4003861"/>
                </a:cubicBezTo>
                <a:cubicBezTo>
                  <a:pt x="5901092" y="4040058"/>
                  <a:pt x="5887757" y="4078159"/>
                  <a:pt x="5876707" y="4116641"/>
                </a:cubicBezTo>
                <a:cubicBezTo>
                  <a:pt x="5872706" y="4131119"/>
                  <a:pt x="5879375" y="4148453"/>
                  <a:pt x="5880708" y="4164458"/>
                </a:cubicBezTo>
                <a:cubicBezTo>
                  <a:pt x="5881089" y="4170174"/>
                  <a:pt x="5881661" y="4176461"/>
                  <a:pt x="5879756" y="4181603"/>
                </a:cubicBezTo>
                <a:cubicBezTo>
                  <a:pt x="5861466" y="4231324"/>
                  <a:pt x="5847560" y="4281810"/>
                  <a:pt x="5857085" y="4335722"/>
                </a:cubicBezTo>
                <a:cubicBezTo>
                  <a:pt x="5858038" y="4340674"/>
                  <a:pt x="5855942" y="4346201"/>
                  <a:pt x="5854608" y="4351154"/>
                </a:cubicBezTo>
                <a:cubicBezTo>
                  <a:pt x="5847751" y="4375349"/>
                  <a:pt x="5836892" y="4398972"/>
                  <a:pt x="5834415" y="4423545"/>
                </a:cubicBezTo>
                <a:cubicBezTo>
                  <a:pt x="5828319" y="4484127"/>
                  <a:pt x="5825841" y="4545086"/>
                  <a:pt x="5821841" y="4606053"/>
                </a:cubicBezTo>
                <a:cubicBezTo>
                  <a:pt x="5821653" y="4609863"/>
                  <a:pt x="5821653" y="4613864"/>
                  <a:pt x="5820317" y="4617291"/>
                </a:cubicBezTo>
                <a:cubicBezTo>
                  <a:pt x="5812125" y="4639772"/>
                  <a:pt x="5814794" y="4659393"/>
                  <a:pt x="5830414" y="4678445"/>
                </a:cubicBezTo>
                <a:cubicBezTo>
                  <a:pt x="5837273" y="4686828"/>
                  <a:pt x="5840892" y="4698258"/>
                  <a:pt x="5844703" y="4708734"/>
                </a:cubicBezTo>
                <a:cubicBezTo>
                  <a:pt x="5850418" y="4724167"/>
                  <a:pt x="5855942" y="4739978"/>
                  <a:pt x="5859562" y="4755980"/>
                </a:cubicBezTo>
                <a:cubicBezTo>
                  <a:pt x="5862991" y="4771793"/>
                  <a:pt x="5867753" y="4788747"/>
                  <a:pt x="5865088" y="4803988"/>
                </a:cubicBezTo>
                <a:cubicBezTo>
                  <a:pt x="5860326" y="4831420"/>
                  <a:pt x="5849657" y="4857522"/>
                  <a:pt x="5842606" y="4884572"/>
                </a:cubicBezTo>
                <a:cubicBezTo>
                  <a:pt x="5840129" y="4893907"/>
                  <a:pt x="5840512" y="4904195"/>
                  <a:pt x="5840321" y="4913909"/>
                </a:cubicBezTo>
                <a:cubicBezTo>
                  <a:pt x="5839750" y="4936201"/>
                  <a:pt x="5845274" y="4959061"/>
                  <a:pt x="5829462" y="4979253"/>
                </a:cubicBezTo>
                <a:cubicBezTo>
                  <a:pt x="5814602" y="4997922"/>
                  <a:pt x="5818983" y="5016785"/>
                  <a:pt x="5830223" y="5036405"/>
                </a:cubicBezTo>
                <a:cubicBezTo>
                  <a:pt x="5838225" y="5050504"/>
                  <a:pt x="5844513" y="5066505"/>
                  <a:pt x="5847560" y="5082317"/>
                </a:cubicBezTo>
                <a:cubicBezTo>
                  <a:pt x="5851752" y="5104036"/>
                  <a:pt x="5853466" y="5125562"/>
                  <a:pt x="5850988" y="5148995"/>
                </a:cubicBezTo>
                <a:cubicBezTo>
                  <a:pt x="5849275" y="5165570"/>
                  <a:pt x="5848512" y="5179097"/>
                  <a:pt x="5838416" y="5192051"/>
                </a:cubicBezTo>
                <a:cubicBezTo>
                  <a:pt x="5836892" y="5194145"/>
                  <a:pt x="5836510" y="5197955"/>
                  <a:pt x="5836703" y="5200813"/>
                </a:cubicBezTo>
                <a:cubicBezTo>
                  <a:pt x="5839941" y="5238343"/>
                  <a:pt x="5838225" y="5275491"/>
                  <a:pt x="5835937" y="5313403"/>
                </a:cubicBezTo>
                <a:cubicBezTo>
                  <a:pt x="5832892" y="5361598"/>
                  <a:pt x="5841844" y="5412276"/>
                  <a:pt x="5873849" y="5453995"/>
                </a:cubicBezTo>
                <a:cubicBezTo>
                  <a:pt x="5878613" y="5460092"/>
                  <a:pt x="5880708" y="5469236"/>
                  <a:pt x="5881852" y="5477239"/>
                </a:cubicBezTo>
                <a:cubicBezTo>
                  <a:pt x="5886804" y="5514957"/>
                  <a:pt x="5890233" y="5552869"/>
                  <a:pt x="5895758" y="5590590"/>
                </a:cubicBezTo>
                <a:cubicBezTo>
                  <a:pt x="5898806" y="5611164"/>
                  <a:pt x="5901474" y="5632691"/>
                  <a:pt x="5909856" y="5651360"/>
                </a:cubicBezTo>
                <a:cubicBezTo>
                  <a:pt x="5918047" y="5669647"/>
                  <a:pt x="5927762" y="5684320"/>
                  <a:pt x="5910618" y="5695178"/>
                </a:cubicBezTo>
                <a:cubicBezTo>
                  <a:pt x="5919762" y="5714607"/>
                  <a:pt x="5927383" y="5731564"/>
                  <a:pt x="5935573" y="5748136"/>
                </a:cubicBezTo>
                <a:cubicBezTo>
                  <a:pt x="5938620" y="5754234"/>
                  <a:pt x="5943575" y="5759378"/>
                  <a:pt x="5946433" y="5765474"/>
                </a:cubicBezTo>
                <a:cubicBezTo>
                  <a:pt x="5949481" y="5771953"/>
                  <a:pt x="5951385" y="5779191"/>
                  <a:pt x="5952911" y="5786239"/>
                </a:cubicBezTo>
                <a:cubicBezTo>
                  <a:pt x="5959768" y="5817674"/>
                  <a:pt x="5966054" y="5849107"/>
                  <a:pt x="5973485" y="5880348"/>
                </a:cubicBezTo>
                <a:cubicBezTo>
                  <a:pt x="5975008" y="5886447"/>
                  <a:pt x="5981104" y="5891590"/>
                  <a:pt x="5985103" y="5897114"/>
                </a:cubicBezTo>
                <a:cubicBezTo>
                  <a:pt x="5987772" y="5900735"/>
                  <a:pt x="5991773" y="5904353"/>
                  <a:pt x="5992345" y="5908355"/>
                </a:cubicBezTo>
                <a:cubicBezTo>
                  <a:pt x="5996917" y="5938836"/>
                  <a:pt x="6002252" y="5969124"/>
                  <a:pt x="6004537" y="5999796"/>
                </a:cubicBezTo>
                <a:cubicBezTo>
                  <a:pt x="6006440" y="6025515"/>
                  <a:pt x="6005871" y="6050282"/>
                  <a:pt x="6039018" y="6056948"/>
                </a:cubicBezTo>
                <a:cubicBezTo>
                  <a:pt x="6044734" y="6058092"/>
                  <a:pt x="6050831" y="6066284"/>
                  <a:pt x="6053687" y="6072569"/>
                </a:cubicBezTo>
                <a:cubicBezTo>
                  <a:pt x="6061879" y="6090477"/>
                  <a:pt x="6067404" y="6109530"/>
                  <a:pt x="6075785" y="6127247"/>
                </a:cubicBezTo>
                <a:cubicBezTo>
                  <a:pt x="6103790" y="6185351"/>
                  <a:pt x="6121508" y="6246121"/>
                  <a:pt x="6118269" y="6311084"/>
                </a:cubicBezTo>
                <a:cubicBezTo>
                  <a:pt x="6117317" y="6331277"/>
                  <a:pt x="6107028" y="6350899"/>
                  <a:pt x="6103217" y="6363664"/>
                </a:cubicBezTo>
                <a:cubicBezTo>
                  <a:pt x="6118269" y="6400429"/>
                  <a:pt x="6132747" y="6431292"/>
                  <a:pt x="6143606" y="6463490"/>
                </a:cubicBezTo>
                <a:cubicBezTo>
                  <a:pt x="6153322" y="6491874"/>
                  <a:pt x="6159418" y="6521593"/>
                  <a:pt x="6166466" y="6550742"/>
                </a:cubicBezTo>
                <a:cubicBezTo>
                  <a:pt x="6169135" y="6561411"/>
                  <a:pt x="6170658" y="6572269"/>
                  <a:pt x="6171993" y="6583128"/>
                </a:cubicBezTo>
                <a:cubicBezTo>
                  <a:pt x="6176183" y="6617036"/>
                  <a:pt x="6166086" y="6652472"/>
                  <a:pt x="6182089" y="6685617"/>
                </a:cubicBezTo>
                <a:cubicBezTo>
                  <a:pt x="6190471" y="6702955"/>
                  <a:pt x="6200567" y="6720103"/>
                  <a:pt x="6204949" y="6738388"/>
                </a:cubicBezTo>
                <a:cubicBezTo>
                  <a:pt x="6209712" y="6758011"/>
                  <a:pt x="6217142" y="6777207"/>
                  <a:pt x="6222453" y="6796804"/>
                </a:cubicBezTo>
                <a:lnTo>
                  <a:pt x="6227224" y="6857457"/>
                </a:lnTo>
                <a:lnTo>
                  <a:pt x="6099985" y="6857457"/>
                </a:lnTo>
                <a:lnTo>
                  <a:pt x="6099985" y="6857998"/>
                </a:lnTo>
                <a:lnTo>
                  <a:pt x="0" y="6857998"/>
                </a:lnTo>
                <a:close/>
              </a:path>
            </a:pathLst>
          </a:custGeom>
          <a:effectLst>
            <a:outerShdw blurRad="381000" dist="152400" algn="tl" rotWithShape="0">
              <a:prstClr val="black">
                <a:alpha val="10000"/>
              </a:prstClr>
            </a:outerShdw>
          </a:effectLst>
        </p:spPr>
      </p:pic>
      <p:sp>
        <p:nvSpPr>
          <p:cNvPr id="11" name="Freeform: Shape 10">
            <a:extLst>
              <a:ext uri="{FF2B5EF4-FFF2-40B4-BE49-F238E27FC236}">
                <a16:creationId xmlns:a16="http://schemas.microsoft.com/office/drawing/2014/main" id="{B01367A3-F670-4BD9-9972-F7E97FC227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4000"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8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8"/>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solidFill>
            <a:srgbClr val="FFFFFF"/>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3" name="Freeform: Shape 12">
            <a:extLst>
              <a:ext uri="{FF2B5EF4-FFF2-40B4-BE49-F238E27FC236}">
                <a16:creationId xmlns:a16="http://schemas.microsoft.com/office/drawing/2014/main" id="{38C3DB02-606C-40EC-8381-7A29A1ADFA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2403998" y="2991370"/>
            <a:ext cx="6857455" cy="874716"/>
          </a:xfrm>
          <a:custGeom>
            <a:avLst/>
            <a:gdLst>
              <a:gd name="connsiteX0" fmla="*/ 6857455 w 6857455"/>
              <a:gd name="connsiteY0" fmla="*/ 804643 h 874716"/>
              <a:gd name="connsiteX1" fmla="*/ 6857455 w 6857455"/>
              <a:gd name="connsiteY1" fmla="*/ 562246 h 874716"/>
              <a:gd name="connsiteX2" fmla="*/ 6829178 w 6857455"/>
              <a:gd name="connsiteY2" fmla="*/ 551284 h 874716"/>
              <a:gd name="connsiteX3" fmla="*/ 6766024 w 6857455"/>
              <a:gd name="connsiteY3" fmla="*/ 500372 h 874716"/>
              <a:gd name="connsiteX4" fmla="*/ 6734971 w 6857455"/>
              <a:gd name="connsiteY4" fmla="*/ 500944 h 874716"/>
              <a:gd name="connsiteX5" fmla="*/ 6683915 w 6857455"/>
              <a:gd name="connsiteY5" fmla="*/ 507040 h 874716"/>
              <a:gd name="connsiteX6" fmla="*/ 6628860 w 6857455"/>
              <a:gd name="connsiteY6" fmla="*/ 495418 h 874716"/>
              <a:gd name="connsiteX7" fmla="*/ 6588662 w 6857455"/>
              <a:gd name="connsiteY7" fmla="*/ 487227 h 874716"/>
              <a:gd name="connsiteX8" fmla="*/ 6476074 w 6857455"/>
              <a:gd name="connsiteY8" fmla="*/ 511230 h 874716"/>
              <a:gd name="connsiteX9" fmla="*/ 6382345 w 6857455"/>
              <a:gd name="connsiteY9" fmla="*/ 534853 h 874716"/>
              <a:gd name="connsiteX10" fmla="*/ 6369391 w 6857455"/>
              <a:gd name="connsiteY10" fmla="*/ 531615 h 874716"/>
              <a:gd name="connsiteX11" fmla="*/ 6244799 w 6857455"/>
              <a:gd name="connsiteY11" fmla="*/ 512182 h 874716"/>
              <a:gd name="connsiteX12" fmla="*/ 6190315 w 6857455"/>
              <a:gd name="connsiteY12" fmla="*/ 485703 h 874716"/>
              <a:gd name="connsiteX13" fmla="*/ 6115446 w 6857455"/>
              <a:gd name="connsiteY13" fmla="*/ 462270 h 874716"/>
              <a:gd name="connsiteX14" fmla="*/ 6032194 w 6857455"/>
              <a:gd name="connsiteY14" fmla="*/ 434266 h 874716"/>
              <a:gd name="connsiteX15" fmla="*/ 5971042 w 6857455"/>
              <a:gd name="connsiteY15" fmla="*/ 420738 h 874716"/>
              <a:gd name="connsiteX16" fmla="*/ 5880933 w 6857455"/>
              <a:gd name="connsiteY16" fmla="*/ 430646 h 874716"/>
              <a:gd name="connsiteX17" fmla="*/ 5862452 w 6857455"/>
              <a:gd name="connsiteY17" fmla="*/ 438648 h 874716"/>
              <a:gd name="connsiteX18" fmla="*/ 5685283 w 6857455"/>
              <a:gd name="connsiteY18" fmla="*/ 498658 h 874716"/>
              <a:gd name="connsiteX19" fmla="*/ 5567169 w 6857455"/>
              <a:gd name="connsiteY19" fmla="*/ 499420 h 874716"/>
              <a:gd name="connsiteX20" fmla="*/ 5527923 w 6857455"/>
              <a:gd name="connsiteY20" fmla="*/ 490466 h 874716"/>
              <a:gd name="connsiteX21" fmla="*/ 5456292 w 6857455"/>
              <a:gd name="connsiteY21" fmla="*/ 450650 h 874716"/>
              <a:gd name="connsiteX22" fmla="*/ 5424670 w 6857455"/>
              <a:gd name="connsiteY22" fmla="*/ 444934 h 874716"/>
              <a:gd name="connsiteX23" fmla="*/ 5368662 w 6857455"/>
              <a:gd name="connsiteY23" fmla="*/ 441124 h 874716"/>
              <a:gd name="connsiteX24" fmla="*/ 5247118 w 6857455"/>
              <a:gd name="connsiteY24" fmla="*/ 444934 h 874716"/>
              <a:gd name="connsiteX25" fmla="*/ 5088617 w 6857455"/>
              <a:gd name="connsiteY25" fmla="*/ 428742 h 874716"/>
              <a:gd name="connsiteX26" fmla="*/ 5025750 w 6857455"/>
              <a:gd name="connsiteY26" fmla="*/ 433694 h 874716"/>
              <a:gd name="connsiteX27" fmla="*/ 4957930 w 6857455"/>
              <a:gd name="connsiteY27" fmla="*/ 442268 h 874716"/>
              <a:gd name="connsiteX28" fmla="*/ 4938116 w 6857455"/>
              <a:gd name="connsiteY28" fmla="*/ 441886 h 874716"/>
              <a:gd name="connsiteX29" fmla="*/ 4833910 w 6857455"/>
              <a:gd name="connsiteY29" fmla="*/ 421693 h 874716"/>
              <a:gd name="connsiteX30" fmla="*/ 4810095 w 6857455"/>
              <a:gd name="connsiteY30" fmla="*/ 408167 h 874716"/>
              <a:gd name="connsiteX31" fmla="*/ 4747991 w 6857455"/>
              <a:gd name="connsiteY31" fmla="*/ 413691 h 874716"/>
              <a:gd name="connsiteX32" fmla="*/ 4692745 w 6857455"/>
              <a:gd name="connsiteY32" fmla="*/ 435790 h 874716"/>
              <a:gd name="connsiteX33" fmla="*/ 4375933 w 6857455"/>
              <a:gd name="connsiteY33" fmla="*/ 483417 h 874716"/>
              <a:gd name="connsiteX34" fmla="*/ 4185426 w 6857455"/>
              <a:gd name="connsiteY34" fmla="*/ 484179 h 874716"/>
              <a:gd name="connsiteX35" fmla="*/ 4052072 w 6857455"/>
              <a:gd name="connsiteY35" fmla="*/ 505134 h 874716"/>
              <a:gd name="connsiteX36" fmla="*/ 4029973 w 6857455"/>
              <a:gd name="connsiteY36" fmla="*/ 527233 h 874716"/>
              <a:gd name="connsiteX37" fmla="*/ 3948626 w 6857455"/>
              <a:gd name="connsiteY37" fmla="*/ 550666 h 874716"/>
              <a:gd name="connsiteX38" fmla="*/ 3871280 w 6857455"/>
              <a:gd name="connsiteY38" fmla="*/ 502275 h 874716"/>
              <a:gd name="connsiteX39" fmla="*/ 3774312 w 6857455"/>
              <a:gd name="connsiteY39" fmla="*/ 429122 h 874716"/>
              <a:gd name="connsiteX40" fmla="*/ 3721543 w 6857455"/>
              <a:gd name="connsiteY40" fmla="*/ 428552 h 874716"/>
              <a:gd name="connsiteX41" fmla="*/ 3612763 w 6857455"/>
              <a:gd name="connsiteY41" fmla="*/ 414263 h 874716"/>
              <a:gd name="connsiteX42" fmla="*/ 3537323 w 6857455"/>
              <a:gd name="connsiteY42" fmla="*/ 389878 h 874716"/>
              <a:gd name="connsiteX43" fmla="*/ 3431593 w 6857455"/>
              <a:gd name="connsiteY43" fmla="*/ 360921 h 874716"/>
              <a:gd name="connsiteX44" fmla="*/ 3392158 w 6857455"/>
              <a:gd name="connsiteY44" fmla="*/ 345681 h 874716"/>
              <a:gd name="connsiteX45" fmla="*/ 3297856 w 6857455"/>
              <a:gd name="connsiteY45" fmla="*/ 323010 h 874716"/>
              <a:gd name="connsiteX46" fmla="*/ 3219748 w 6857455"/>
              <a:gd name="connsiteY46" fmla="*/ 308151 h 874716"/>
              <a:gd name="connsiteX47" fmla="*/ 3156692 w 6857455"/>
              <a:gd name="connsiteY47" fmla="*/ 261668 h 874716"/>
              <a:gd name="connsiteX48" fmla="*/ 3136497 w 6857455"/>
              <a:gd name="connsiteY48" fmla="*/ 237663 h 874716"/>
              <a:gd name="connsiteX49" fmla="*/ 3119733 w 6857455"/>
              <a:gd name="connsiteY49" fmla="*/ 222233 h 874716"/>
              <a:gd name="connsiteX50" fmla="*/ 3045436 w 6857455"/>
              <a:gd name="connsiteY50" fmla="*/ 131742 h 874716"/>
              <a:gd name="connsiteX51" fmla="*/ 3037054 w 6857455"/>
              <a:gd name="connsiteY51" fmla="*/ 124121 h 874716"/>
              <a:gd name="connsiteX52" fmla="*/ 2936466 w 6857455"/>
              <a:gd name="connsiteY52" fmla="*/ 82400 h 874716"/>
              <a:gd name="connsiteX53" fmla="*/ 2901031 w 6857455"/>
              <a:gd name="connsiteY53" fmla="*/ 59731 h 874716"/>
              <a:gd name="connsiteX54" fmla="*/ 2828259 w 6857455"/>
              <a:gd name="connsiteY54" fmla="*/ 3149 h 874716"/>
              <a:gd name="connsiteX55" fmla="*/ 2799492 w 6857455"/>
              <a:gd name="connsiteY55" fmla="*/ 1245 h 874716"/>
              <a:gd name="connsiteX56" fmla="*/ 2693570 w 6857455"/>
              <a:gd name="connsiteY56" fmla="*/ 35154 h 874716"/>
              <a:gd name="connsiteX57" fmla="*/ 2639847 w 6857455"/>
              <a:gd name="connsiteY57" fmla="*/ 73448 h 874716"/>
              <a:gd name="connsiteX58" fmla="*/ 2621178 w 6857455"/>
              <a:gd name="connsiteY58" fmla="*/ 88688 h 874716"/>
              <a:gd name="connsiteX59" fmla="*/ 2489348 w 6857455"/>
              <a:gd name="connsiteY59" fmla="*/ 72304 h 874716"/>
              <a:gd name="connsiteX60" fmla="*/ 2452580 w 6857455"/>
              <a:gd name="connsiteY60" fmla="*/ 68683 h 874716"/>
              <a:gd name="connsiteX61" fmla="*/ 2326464 w 6857455"/>
              <a:gd name="connsiteY61" fmla="*/ 50395 h 874716"/>
              <a:gd name="connsiteX62" fmla="*/ 2300365 w 6857455"/>
              <a:gd name="connsiteY62" fmla="*/ 54777 h 874716"/>
              <a:gd name="connsiteX63" fmla="*/ 2130434 w 6857455"/>
              <a:gd name="connsiteY63" fmla="*/ 58397 h 874716"/>
              <a:gd name="connsiteX64" fmla="*/ 2118621 w 6857455"/>
              <a:gd name="connsiteY64" fmla="*/ 47919 h 874716"/>
              <a:gd name="connsiteX65" fmla="*/ 2057659 w 6857455"/>
              <a:gd name="connsiteY65" fmla="*/ 16866 h 874716"/>
              <a:gd name="connsiteX66" fmla="*/ 1976314 w 6857455"/>
              <a:gd name="connsiteY66" fmla="*/ 8865 h 874716"/>
              <a:gd name="connsiteX67" fmla="*/ 1961454 w 6857455"/>
              <a:gd name="connsiteY67" fmla="*/ 11724 h 874716"/>
              <a:gd name="connsiteX68" fmla="*/ 1906588 w 6857455"/>
              <a:gd name="connsiteY68" fmla="*/ 30964 h 874716"/>
              <a:gd name="connsiteX69" fmla="*/ 1783330 w 6857455"/>
              <a:gd name="connsiteY69" fmla="*/ 48871 h 874716"/>
              <a:gd name="connsiteX70" fmla="*/ 1759327 w 6857455"/>
              <a:gd name="connsiteY70" fmla="*/ 55349 h 874716"/>
              <a:gd name="connsiteX71" fmla="*/ 1716082 w 6857455"/>
              <a:gd name="connsiteY71" fmla="*/ 65445 h 874716"/>
              <a:gd name="connsiteX72" fmla="*/ 1598920 w 6857455"/>
              <a:gd name="connsiteY72" fmla="*/ 72114 h 874716"/>
              <a:gd name="connsiteX73" fmla="*/ 1542150 w 6857455"/>
              <a:gd name="connsiteY73" fmla="*/ 62207 h 874716"/>
              <a:gd name="connsiteX74" fmla="*/ 1516813 w 6857455"/>
              <a:gd name="connsiteY74" fmla="*/ 62779 h 874716"/>
              <a:gd name="connsiteX75" fmla="*/ 1432228 w 6857455"/>
              <a:gd name="connsiteY75" fmla="*/ 88116 h 874716"/>
              <a:gd name="connsiteX76" fmla="*/ 1224765 w 6857455"/>
              <a:gd name="connsiteY76" fmla="*/ 71924 h 874716"/>
              <a:gd name="connsiteX77" fmla="*/ 1159231 w 6857455"/>
              <a:gd name="connsiteY77" fmla="*/ 58207 h 874716"/>
              <a:gd name="connsiteX78" fmla="*/ 1124370 w 6857455"/>
              <a:gd name="connsiteY78" fmla="*/ 56301 h 874716"/>
              <a:gd name="connsiteX79" fmla="*/ 1075600 w 6857455"/>
              <a:gd name="connsiteY79" fmla="*/ 75542 h 874716"/>
              <a:gd name="connsiteX80" fmla="*/ 986633 w 6857455"/>
              <a:gd name="connsiteY80" fmla="*/ 79162 h 874716"/>
              <a:gd name="connsiteX81" fmla="*/ 861089 w 6857455"/>
              <a:gd name="connsiteY81" fmla="*/ 76304 h 874716"/>
              <a:gd name="connsiteX82" fmla="*/ 759168 w 6857455"/>
              <a:gd name="connsiteY82" fmla="*/ 104689 h 874716"/>
              <a:gd name="connsiteX83" fmla="*/ 723735 w 6857455"/>
              <a:gd name="connsiteY83" fmla="*/ 140696 h 874716"/>
              <a:gd name="connsiteX84" fmla="*/ 647532 w 6857455"/>
              <a:gd name="connsiteY84" fmla="*/ 147934 h 874716"/>
              <a:gd name="connsiteX85" fmla="*/ 552659 w 6857455"/>
              <a:gd name="connsiteY85" fmla="*/ 95926 h 874716"/>
              <a:gd name="connsiteX86" fmla="*/ 541800 w 6857455"/>
              <a:gd name="connsiteY86" fmla="*/ 97640 h 874716"/>
              <a:gd name="connsiteX87" fmla="*/ 375107 w 6857455"/>
              <a:gd name="connsiteY87" fmla="*/ 123169 h 874716"/>
              <a:gd name="connsiteX88" fmla="*/ 273567 w 6857455"/>
              <a:gd name="connsiteY88" fmla="*/ 145458 h 874716"/>
              <a:gd name="connsiteX89" fmla="*/ 264043 w 6857455"/>
              <a:gd name="connsiteY89" fmla="*/ 154792 h 874716"/>
              <a:gd name="connsiteX90" fmla="*/ 169360 w 6857455"/>
              <a:gd name="connsiteY90" fmla="*/ 177273 h 874716"/>
              <a:gd name="connsiteX91" fmla="*/ 89347 w 6857455"/>
              <a:gd name="connsiteY91" fmla="*/ 157460 h 874716"/>
              <a:gd name="connsiteX92" fmla="*/ 34291 w 6857455"/>
              <a:gd name="connsiteY92" fmla="*/ 145268 h 874716"/>
              <a:gd name="connsiteX93" fmla="*/ 0 w 6857455"/>
              <a:gd name="connsiteY93" fmla="*/ 142056 h 874716"/>
              <a:gd name="connsiteX94" fmla="*/ 0 w 6857455"/>
              <a:gd name="connsiteY94" fmla="*/ 849556 h 874716"/>
              <a:gd name="connsiteX95" fmla="*/ 60652 w 6857455"/>
              <a:gd name="connsiteY95" fmla="*/ 844783 h 874716"/>
              <a:gd name="connsiteX96" fmla="*/ 119068 w 6857455"/>
              <a:gd name="connsiteY96" fmla="*/ 827281 h 874716"/>
              <a:gd name="connsiteX97" fmla="*/ 171840 w 6857455"/>
              <a:gd name="connsiteY97" fmla="*/ 804420 h 874716"/>
              <a:gd name="connsiteX98" fmla="*/ 274329 w 6857455"/>
              <a:gd name="connsiteY98" fmla="*/ 794324 h 874716"/>
              <a:gd name="connsiteX99" fmla="*/ 306715 w 6857455"/>
              <a:gd name="connsiteY99" fmla="*/ 788798 h 874716"/>
              <a:gd name="connsiteX100" fmla="*/ 393967 w 6857455"/>
              <a:gd name="connsiteY100" fmla="*/ 765937 h 874716"/>
              <a:gd name="connsiteX101" fmla="*/ 493793 w 6857455"/>
              <a:gd name="connsiteY101" fmla="*/ 725549 h 874716"/>
              <a:gd name="connsiteX102" fmla="*/ 546373 w 6857455"/>
              <a:gd name="connsiteY102" fmla="*/ 740600 h 874716"/>
              <a:gd name="connsiteX103" fmla="*/ 730211 w 6857455"/>
              <a:gd name="connsiteY103" fmla="*/ 698116 h 874716"/>
              <a:gd name="connsiteX104" fmla="*/ 784889 w 6857455"/>
              <a:gd name="connsiteY104" fmla="*/ 676018 h 874716"/>
              <a:gd name="connsiteX105" fmla="*/ 800509 w 6857455"/>
              <a:gd name="connsiteY105" fmla="*/ 661349 h 874716"/>
              <a:gd name="connsiteX106" fmla="*/ 857661 w 6857455"/>
              <a:gd name="connsiteY106" fmla="*/ 626868 h 874716"/>
              <a:gd name="connsiteX107" fmla="*/ 949102 w 6857455"/>
              <a:gd name="connsiteY107" fmla="*/ 614676 h 874716"/>
              <a:gd name="connsiteX108" fmla="*/ 960342 w 6857455"/>
              <a:gd name="connsiteY108" fmla="*/ 607435 h 874716"/>
              <a:gd name="connsiteX109" fmla="*/ 977109 w 6857455"/>
              <a:gd name="connsiteY109" fmla="*/ 595815 h 874716"/>
              <a:gd name="connsiteX110" fmla="*/ 1071218 w 6857455"/>
              <a:gd name="connsiteY110" fmla="*/ 575240 h 874716"/>
              <a:gd name="connsiteX111" fmla="*/ 1091983 w 6857455"/>
              <a:gd name="connsiteY111" fmla="*/ 568764 h 874716"/>
              <a:gd name="connsiteX112" fmla="*/ 1109321 w 6857455"/>
              <a:gd name="connsiteY112" fmla="*/ 557904 h 874716"/>
              <a:gd name="connsiteX113" fmla="*/ 1162279 w 6857455"/>
              <a:gd name="connsiteY113" fmla="*/ 532949 h 874716"/>
              <a:gd name="connsiteX114" fmla="*/ 1206097 w 6857455"/>
              <a:gd name="connsiteY114" fmla="*/ 532187 h 874716"/>
              <a:gd name="connsiteX115" fmla="*/ 1266867 w 6857455"/>
              <a:gd name="connsiteY115" fmla="*/ 518088 h 874716"/>
              <a:gd name="connsiteX116" fmla="*/ 1380219 w 6857455"/>
              <a:gd name="connsiteY116" fmla="*/ 504182 h 874716"/>
              <a:gd name="connsiteX117" fmla="*/ 1403461 w 6857455"/>
              <a:gd name="connsiteY117" fmla="*/ 496180 h 874716"/>
              <a:gd name="connsiteX118" fmla="*/ 1544054 w 6857455"/>
              <a:gd name="connsiteY118" fmla="*/ 458268 h 874716"/>
              <a:gd name="connsiteX119" fmla="*/ 1656644 w 6857455"/>
              <a:gd name="connsiteY119" fmla="*/ 459032 h 874716"/>
              <a:gd name="connsiteX120" fmla="*/ 1665406 w 6857455"/>
              <a:gd name="connsiteY120" fmla="*/ 460747 h 874716"/>
              <a:gd name="connsiteX121" fmla="*/ 1708461 w 6857455"/>
              <a:gd name="connsiteY121" fmla="*/ 473318 h 874716"/>
              <a:gd name="connsiteX122" fmla="*/ 1775140 w 6857455"/>
              <a:gd name="connsiteY122" fmla="*/ 469891 h 874716"/>
              <a:gd name="connsiteX123" fmla="*/ 1821051 w 6857455"/>
              <a:gd name="connsiteY123" fmla="*/ 452554 h 874716"/>
              <a:gd name="connsiteX124" fmla="*/ 1878203 w 6857455"/>
              <a:gd name="connsiteY124" fmla="*/ 451792 h 874716"/>
              <a:gd name="connsiteX125" fmla="*/ 1943547 w 6857455"/>
              <a:gd name="connsiteY125" fmla="*/ 462651 h 874716"/>
              <a:gd name="connsiteX126" fmla="*/ 1972884 w 6857455"/>
              <a:gd name="connsiteY126" fmla="*/ 464937 h 874716"/>
              <a:gd name="connsiteX127" fmla="*/ 2053469 w 6857455"/>
              <a:gd name="connsiteY127" fmla="*/ 487417 h 874716"/>
              <a:gd name="connsiteX128" fmla="*/ 2101477 w 6857455"/>
              <a:gd name="connsiteY128" fmla="*/ 481893 h 874716"/>
              <a:gd name="connsiteX129" fmla="*/ 2148722 w 6857455"/>
              <a:gd name="connsiteY129" fmla="*/ 467033 h 874716"/>
              <a:gd name="connsiteX130" fmla="*/ 2179011 w 6857455"/>
              <a:gd name="connsiteY130" fmla="*/ 452744 h 874716"/>
              <a:gd name="connsiteX131" fmla="*/ 2240165 w 6857455"/>
              <a:gd name="connsiteY131" fmla="*/ 442648 h 874716"/>
              <a:gd name="connsiteX132" fmla="*/ 2251404 w 6857455"/>
              <a:gd name="connsiteY132" fmla="*/ 444172 h 874716"/>
              <a:gd name="connsiteX133" fmla="*/ 2433912 w 6857455"/>
              <a:gd name="connsiteY133" fmla="*/ 456746 h 874716"/>
              <a:gd name="connsiteX134" fmla="*/ 2506302 w 6857455"/>
              <a:gd name="connsiteY134" fmla="*/ 476939 h 874716"/>
              <a:gd name="connsiteX135" fmla="*/ 2521735 w 6857455"/>
              <a:gd name="connsiteY135" fmla="*/ 479415 h 874716"/>
              <a:gd name="connsiteX136" fmla="*/ 2675854 w 6857455"/>
              <a:gd name="connsiteY136" fmla="*/ 502086 h 874716"/>
              <a:gd name="connsiteX137" fmla="*/ 2692998 w 6857455"/>
              <a:gd name="connsiteY137" fmla="*/ 503038 h 874716"/>
              <a:gd name="connsiteX138" fmla="*/ 2740816 w 6857455"/>
              <a:gd name="connsiteY138" fmla="*/ 499037 h 874716"/>
              <a:gd name="connsiteX139" fmla="*/ 2853596 w 6857455"/>
              <a:gd name="connsiteY139" fmla="*/ 540187 h 874716"/>
              <a:gd name="connsiteX140" fmla="*/ 2966565 w 6857455"/>
              <a:gd name="connsiteY140" fmla="*/ 554286 h 874716"/>
              <a:gd name="connsiteX141" fmla="*/ 3028671 w 6857455"/>
              <a:gd name="connsiteY141" fmla="*/ 554094 h 874716"/>
              <a:gd name="connsiteX142" fmla="*/ 3073059 w 6857455"/>
              <a:gd name="connsiteY142" fmla="*/ 564192 h 874716"/>
              <a:gd name="connsiteX143" fmla="*/ 3182219 w 6857455"/>
              <a:gd name="connsiteY143" fmla="*/ 594862 h 874716"/>
              <a:gd name="connsiteX144" fmla="*/ 3233656 w 6857455"/>
              <a:gd name="connsiteY144" fmla="*/ 599625 h 874716"/>
              <a:gd name="connsiteX145" fmla="*/ 3288332 w 6857455"/>
              <a:gd name="connsiteY145" fmla="*/ 609914 h 874716"/>
              <a:gd name="connsiteX146" fmla="*/ 3423591 w 6857455"/>
              <a:gd name="connsiteY146" fmla="*/ 656015 h 874716"/>
              <a:gd name="connsiteX147" fmla="*/ 3534084 w 6857455"/>
              <a:gd name="connsiteY147" fmla="*/ 653349 h 874716"/>
              <a:gd name="connsiteX148" fmla="*/ 3604571 w 6857455"/>
              <a:gd name="connsiteY148" fmla="*/ 653918 h 874716"/>
              <a:gd name="connsiteX149" fmla="*/ 3688586 w 6857455"/>
              <a:gd name="connsiteY149" fmla="*/ 669160 h 874716"/>
              <a:gd name="connsiteX150" fmla="*/ 3757358 w 6857455"/>
              <a:gd name="connsiteY150" fmla="*/ 691450 h 874716"/>
              <a:gd name="connsiteX151" fmla="*/ 3852421 w 6857455"/>
              <a:gd name="connsiteY151" fmla="*/ 709167 h 874716"/>
              <a:gd name="connsiteX152" fmla="*/ 3947104 w 6857455"/>
              <a:gd name="connsiteY152" fmla="*/ 743267 h 874716"/>
              <a:gd name="connsiteX153" fmla="*/ 4013208 w 6857455"/>
              <a:gd name="connsiteY153" fmla="*/ 769367 h 874716"/>
              <a:gd name="connsiteX154" fmla="*/ 4105222 w 6857455"/>
              <a:gd name="connsiteY154" fmla="*/ 792417 h 874716"/>
              <a:gd name="connsiteX155" fmla="*/ 4246006 w 6857455"/>
              <a:gd name="connsiteY155" fmla="*/ 808610 h 874716"/>
              <a:gd name="connsiteX156" fmla="*/ 4310779 w 6857455"/>
              <a:gd name="connsiteY156" fmla="*/ 810326 h 874716"/>
              <a:gd name="connsiteX157" fmla="*/ 4413272 w 6857455"/>
              <a:gd name="connsiteY157" fmla="*/ 848235 h 874716"/>
              <a:gd name="connsiteX158" fmla="*/ 4457087 w 6857455"/>
              <a:gd name="connsiteY158" fmla="*/ 866524 h 874716"/>
              <a:gd name="connsiteX159" fmla="*/ 4496523 w 6857455"/>
              <a:gd name="connsiteY159" fmla="*/ 851284 h 874716"/>
              <a:gd name="connsiteX160" fmla="*/ 4522050 w 6857455"/>
              <a:gd name="connsiteY160" fmla="*/ 833757 h 874716"/>
              <a:gd name="connsiteX161" fmla="*/ 4602824 w 6857455"/>
              <a:gd name="connsiteY161" fmla="*/ 848618 h 874716"/>
              <a:gd name="connsiteX162" fmla="*/ 4688553 w 6857455"/>
              <a:gd name="connsiteY162" fmla="*/ 864238 h 874716"/>
              <a:gd name="connsiteX163" fmla="*/ 4749895 w 6857455"/>
              <a:gd name="connsiteY163" fmla="*/ 874716 h 874716"/>
              <a:gd name="connsiteX164" fmla="*/ 4826480 w 6857455"/>
              <a:gd name="connsiteY164" fmla="*/ 866334 h 874716"/>
              <a:gd name="connsiteX165" fmla="*/ 4886870 w 6857455"/>
              <a:gd name="connsiteY165" fmla="*/ 862906 h 874716"/>
              <a:gd name="connsiteX166" fmla="*/ 4935639 w 6857455"/>
              <a:gd name="connsiteY166" fmla="*/ 853190 h 874716"/>
              <a:gd name="connsiteX167" fmla="*/ 4952784 w 6857455"/>
              <a:gd name="connsiteY167" fmla="*/ 847473 h 874716"/>
              <a:gd name="connsiteX168" fmla="*/ 5088617 w 6857455"/>
              <a:gd name="connsiteY168" fmla="*/ 802896 h 874716"/>
              <a:gd name="connsiteX169" fmla="*/ 5233781 w 6857455"/>
              <a:gd name="connsiteY169" fmla="*/ 767271 h 874716"/>
              <a:gd name="connsiteX170" fmla="*/ 5327893 w 6857455"/>
              <a:gd name="connsiteY170" fmla="*/ 789752 h 874716"/>
              <a:gd name="connsiteX171" fmla="*/ 5362946 w 6857455"/>
              <a:gd name="connsiteY171" fmla="*/ 789370 h 874716"/>
              <a:gd name="connsiteX172" fmla="*/ 5524115 w 6857455"/>
              <a:gd name="connsiteY172" fmla="*/ 794514 h 874716"/>
              <a:gd name="connsiteX173" fmla="*/ 5552500 w 6857455"/>
              <a:gd name="connsiteY173" fmla="*/ 800038 h 874716"/>
              <a:gd name="connsiteX174" fmla="*/ 5705857 w 6857455"/>
              <a:gd name="connsiteY174" fmla="*/ 777367 h 874716"/>
              <a:gd name="connsiteX175" fmla="*/ 5761485 w 6857455"/>
              <a:gd name="connsiteY175" fmla="*/ 773557 h 874716"/>
              <a:gd name="connsiteX176" fmla="*/ 5812731 w 6857455"/>
              <a:gd name="connsiteY176" fmla="*/ 767271 h 874716"/>
              <a:gd name="connsiteX177" fmla="*/ 5884361 w 6857455"/>
              <a:gd name="connsiteY177" fmla="*/ 765747 h 874716"/>
              <a:gd name="connsiteX178" fmla="*/ 5958660 w 6857455"/>
              <a:gd name="connsiteY178" fmla="*/ 768605 h 874716"/>
              <a:gd name="connsiteX179" fmla="*/ 6041528 w 6857455"/>
              <a:gd name="connsiteY179" fmla="*/ 768033 h 874716"/>
              <a:gd name="connsiteX180" fmla="*/ 6074297 w 6857455"/>
              <a:gd name="connsiteY180" fmla="*/ 763081 h 874716"/>
              <a:gd name="connsiteX181" fmla="*/ 6162880 w 6857455"/>
              <a:gd name="connsiteY181" fmla="*/ 766509 h 874716"/>
              <a:gd name="connsiteX182" fmla="*/ 6209364 w 6857455"/>
              <a:gd name="connsiteY182" fmla="*/ 760795 h 874716"/>
              <a:gd name="connsiteX183" fmla="*/ 6285948 w 6857455"/>
              <a:gd name="connsiteY183" fmla="*/ 759651 h 874716"/>
              <a:gd name="connsiteX184" fmla="*/ 6310905 w 6857455"/>
              <a:gd name="connsiteY184" fmla="*/ 758316 h 874716"/>
              <a:gd name="connsiteX185" fmla="*/ 6333194 w 6857455"/>
              <a:gd name="connsiteY185" fmla="*/ 757554 h 874716"/>
              <a:gd name="connsiteX186" fmla="*/ 6409586 w 6857455"/>
              <a:gd name="connsiteY186" fmla="*/ 773177 h 874716"/>
              <a:gd name="connsiteX187" fmla="*/ 6477407 w 6857455"/>
              <a:gd name="connsiteY187" fmla="*/ 774129 h 874716"/>
              <a:gd name="connsiteX188" fmla="*/ 6596283 w 6857455"/>
              <a:gd name="connsiteY188" fmla="*/ 786703 h 874716"/>
              <a:gd name="connsiteX189" fmla="*/ 6622573 w 6857455"/>
              <a:gd name="connsiteY189" fmla="*/ 782321 h 874716"/>
              <a:gd name="connsiteX190" fmla="*/ 6704872 w 6857455"/>
              <a:gd name="connsiteY190" fmla="*/ 780607 h 874716"/>
              <a:gd name="connsiteX191" fmla="*/ 6751738 w 6857455"/>
              <a:gd name="connsiteY191" fmla="*/ 779273 h 874716"/>
              <a:gd name="connsiteX192" fmla="*/ 6809650 w 6857455"/>
              <a:gd name="connsiteY192" fmla="*/ 788417 h 874716"/>
              <a:gd name="connsiteX193" fmla="*/ 6832976 w 6857455"/>
              <a:gd name="connsiteY193" fmla="*/ 800428 h 8747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Lst>
            <a:rect l="l" t="t" r="r" b="b"/>
            <a:pathLst>
              <a:path w="6857455" h="874716">
                <a:moveTo>
                  <a:pt x="6857455" y="804643"/>
                </a:moveTo>
                <a:lnTo>
                  <a:pt x="6857455" y="562246"/>
                </a:lnTo>
                <a:lnTo>
                  <a:pt x="6829178" y="551284"/>
                </a:lnTo>
                <a:cubicBezTo>
                  <a:pt x="6805745" y="539044"/>
                  <a:pt x="6784885" y="521708"/>
                  <a:pt x="6766024" y="500372"/>
                </a:cubicBezTo>
                <a:cubicBezTo>
                  <a:pt x="6755166" y="488179"/>
                  <a:pt x="6746784" y="486845"/>
                  <a:pt x="6734971" y="500944"/>
                </a:cubicBezTo>
                <a:cubicBezTo>
                  <a:pt x="6721257" y="517326"/>
                  <a:pt x="6701634" y="510850"/>
                  <a:pt x="6683915" y="507040"/>
                </a:cubicBezTo>
                <a:cubicBezTo>
                  <a:pt x="6665629" y="503230"/>
                  <a:pt x="6647148" y="499228"/>
                  <a:pt x="6628860" y="495418"/>
                </a:cubicBezTo>
                <a:cubicBezTo>
                  <a:pt x="6615335" y="492752"/>
                  <a:pt x="6601999" y="490466"/>
                  <a:pt x="6588662" y="487227"/>
                </a:cubicBezTo>
                <a:cubicBezTo>
                  <a:pt x="6547133" y="477129"/>
                  <a:pt x="6509794" y="480177"/>
                  <a:pt x="6476074" y="511230"/>
                </a:cubicBezTo>
                <a:cubicBezTo>
                  <a:pt x="6450356" y="535043"/>
                  <a:pt x="6417399" y="542093"/>
                  <a:pt x="6382345" y="534853"/>
                </a:cubicBezTo>
                <a:cubicBezTo>
                  <a:pt x="6377963" y="533901"/>
                  <a:pt x="6372439" y="530091"/>
                  <a:pt x="6369391" y="531615"/>
                </a:cubicBezTo>
                <a:cubicBezTo>
                  <a:pt x="6323479" y="553904"/>
                  <a:pt x="6287092" y="514658"/>
                  <a:pt x="6244799" y="512182"/>
                </a:cubicBezTo>
                <a:cubicBezTo>
                  <a:pt x="6226130" y="511040"/>
                  <a:pt x="6207079" y="496942"/>
                  <a:pt x="6190315" y="485703"/>
                </a:cubicBezTo>
                <a:cubicBezTo>
                  <a:pt x="6167262" y="470271"/>
                  <a:pt x="6146687" y="455412"/>
                  <a:pt x="6115446" y="462270"/>
                </a:cubicBezTo>
                <a:cubicBezTo>
                  <a:pt x="6084203" y="469319"/>
                  <a:pt x="6055627" y="456364"/>
                  <a:pt x="6032194" y="434266"/>
                </a:cubicBezTo>
                <a:cubicBezTo>
                  <a:pt x="6014287" y="417501"/>
                  <a:pt x="5994665" y="415977"/>
                  <a:pt x="5971042" y="420738"/>
                </a:cubicBezTo>
                <a:cubicBezTo>
                  <a:pt x="5941513" y="426645"/>
                  <a:pt x="5910842" y="427027"/>
                  <a:pt x="5880933" y="430646"/>
                </a:cubicBezTo>
                <a:cubicBezTo>
                  <a:pt x="5874454" y="431408"/>
                  <a:pt x="5866265" y="434076"/>
                  <a:pt x="5862452" y="438648"/>
                </a:cubicBezTo>
                <a:cubicBezTo>
                  <a:pt x="5815779" y="495418"/>
                  <a:pt x="5750055" y="495990"/>
                  <a:pt x="5685283" y="498658"/>
                </a:cubicBezTo>
                <a:cubicBezTo>
                  <a:pt x="5646039" y="500372"/>
                  <a:pt x="5606604" y="500372"/>
                  <a:pt x="5567169" y="499420"/>
                </a:cubicBezTo>
                <a:cubicBezTo>
                  <a:pt x="5553832" y="499228"/>
                  <a:pt x="5539736" y="496180"/>
                  <a:pt x="5527923" y="490466"/>
                </a:cubicBezTo>
                <a:cubicBezTo>
                  <a:pt x="5503348" y="478463"/>
                  <a:pt x="5480680" y="462843"/>
                  <a:pt x="5456292" y="450650"/>
                </a:cubicBezTo>
                <a:cubicBezTo>
                  <a:pt x="5447151" y="445886"/>
                  <a:pt x="5435338" y="445696"/>
                  <a:pt x="5424670" y="444934"/>
                </a:cubicBezTo>
                <a:cubicBezTo>
                  <a:pt x="5405809" y="443410"/>
                  <a:pt x="5384854" y="447982"/>
                  <a:pt x="5368662" y="441124"/>
                </a:cubicBezTo>
                <a:cubicBezTo>
                  <a:pt x="5326559" y="423407"/>
                  <a:pt x="5287123" y="427407"/>
                  <a:pt x="5247118" y="444934"/>
                </a:cubicBezTo>
                <a:cubicBezTo>
                  <a:pt x="5191108" y="469509"/>
                  <a:pt x="5138148" y="467605"/>
                  <a:pt x="5088617" y="428742"/>
                </a:cubicBezTo>
                <a:cubicBezTo>
                  <a:pt x="5066328" y="411215"/>
                  <a:pt x="5044609" y="419596"/>
                  <a:pt x="5025750" y="433694"/>
                </a:cubicBezTo>
                <a:cubicBezTo>
                  <a:pt x="5004032" y="450078"/>
                  <a:pt x="4982885" y="454268"/>
                  <a:pt x="4957930" y="442268"/>
                </a:cubicBezTo>
                <a:cubicBezTo>
                  <a:pt x="4952404" y="439600"/>
                  <a:pt x="4944594" y="440933"/>
                  <a:pt x="4938116" y="441886"/>
                </a:cubicBezTo>
                <a:cubicBezTo>
                  <a:pt x="4901158" y="446648"/>
                  <a:pt x="4864009" y="454650"/>
                  <a:pt x="4833910" y="421693"/>
                </a:cubicBezTo>
                <a:cubicBezTo>
                  <a:pt x="4828004" y="415214"/>
                  <a:pt x="4818097" y="412549"/>
                  <a:pt x="4810095" y="408167"/>
                </a:cubicBezTo>
                <a:cubicBezTo>
                  <a:pt x="4776566" y="390258"/>
                  <a:pt x="4777900" y="391974"/>
                  <a:pt x="4747991" y="413691"/>
                </a:cubicBezTo>
                <a:cubicBezTo>
                  <a:pt x="4732369" y="425121"/>
                  <a:pt x="4710842" y="436742"/>
                  <a:pt x="4692745" y="435790"/>
                </a:cubicBezTo>
                <a:cubicBezTo>
                  <a:pt x="4583584" y="430075"/>
                  <a:pt x="4479758" y="457508"/>
                  <a:pt x="4375933" y="483417"/>
                </a:cubicBezTo>
                <a:cubicBezTo>
                  <a:pt x="4311923" y="499420"/>
                  <a:pt x="4249436" y="500372"/>
                  <a:pt x="4185426" y="484179"/>
                </a:cubicBezTo>
                <a:cubicBezTo>
                  <a:pt x="4139133" y="472367"/>
                  <a:pt x="4095315" y="491800"/>
                  <a:pt x="4052072" y="505134"/>
                </a:cubicBezTo>
                <a:cubicBezTo>
                  <a:pt x="4043117" y="507799"/>
                  <a:pt x="4034735" y="518278"/>
                  <a:pt x="4029973" y="527233"/>
                </a:cubicBezTo>
                <a:cubicBezTo>
                  <a:pt x="4012826" y="558858"/>
                  <a:pt x="3984441" y="563810"/>
                  <a:pt x="3948626" y="550666"/>
                </a:cubicBezTo>
                <a:cubicBezTo>
                  <a:pt x="3920241" y="540377"/>
                  <a:pt x="3894332" y="526661"/>
                  <a:pt x="3871280" y="502275"/>
                </a:cubicBezTo>
                <a:cubicBezTo>
                  <a:pt x="3844229" y="473701"/>
                  <a:pt x="3816224" y="441124"/>
                  <a:pt x="3774312" y="429122"/>
                </a:cubicBezTo>
                <a:cubicBezTo>
                  <a:pt x="3756214" y="423979"/>
                  <a:pt x="3740593" y="423217"/>
                  <a:pt x="3721543" y="428552"/>
                </a:cubicBezTo>
                <a:cubicBezTo>
                  <a:pt x="3684583" y="438837"/>
                  <a:pt x="3647436" y="446078"/>
                  <a:pt x="3612763" y="414263"/>
                </a:cubicBezTo>
                <a:cubicBezTo>
                  <a:pt x="3593712" y="396736"/>
                  <a:pt x="3567994" y="385496"/>
                  <a:pt x="3537323" y="389878"/>
                </a:cubicBezTo>
                <a:cubicBezTo>
                  <a:pt x="3499031" y="395402"/>
                  <a:pt x="3464168" y="381496"/>
                  <a:pt x="3431593" y="360921"/>
                </a:cubicBezTo>
                <a:cubicBezTo>
                  <a:pt x="3419971" y="353491"/>
                  <a:pt x="3405682" y="349301"/>
                  <a:pt x="3392158" y="345681"/>
                </a:cubicBezTo>
                <a:cubicBezTo>
                  <a:pt x="3360915" y="337298"/>
                  <a:pt x="3329480" y="329868"/>
                  <a:pt x="3297856" y="323010"/>
                </a:cubicBezTo>
                <a:cubicBezTo>
                  <a:pt x="3271948" y="317296"/>
                  <a:pt x="3245849" y="313104"/>
                  <a:pt x="3219748" y="308151"/>
                </a:cubicBezTo>
                <a:cubicBezTo>
                  <a:pt x="3191173" y="302817"/>
                  <a:pt x="3168502" y="290433"/>
                  <a:pt x="3156692" y="261668"/>
                </a:cubicBezTo>
                <a:cubicBezTo>
                  <a:pt x="3152882" y="252524"/>
                  <a:pt x="3143737" y="245283"/>
                  <a:pt x="3136497" y="237663"/>
                </a:cubicBezTo>
                <a:cubicBezTo>
                  <a:pt x="3131355" y="232139"/>
                  <a:pt x="3124495" y="227947"/>
                  <a:pt x="3119733" y="222233"/>
                </a:cubicBezTo>
                <a:cubicBezTo>
                  <a:pt x="3094776" y="192132"/>
                  <a:pt x="3070201" y="161843"/>
                  <a:pt x="3045436" y="131742"/>
                </a:cubicBezTo>
                <a:cubicBezTo>
                  <a:pt x="3042958" y="128884"/>
                  <a:pt x="3040292" y="125455"/>
                  <a:pt x="3037054" y="124121"/>
                </a:cubicBezTo>
                <a:cubicBezTo>
                  <a:pt x="3003525" y="110215"/>
                  <a:pt x="2969614" y="97070"/>
                  <a:pt x="2936466" y="82400"/>
                </a:cubicBezTo>
                <a:cubicBezTo>
                  <a:pt x="2923702" y="76686"/>
                  <a:pt x="2910558" y="69637"/>
                  <a:pt x="2901031" y="59731"/>
                </a:cubicBezTo>
                <a:cubicBezTo>
                  <a:pt x="2879314" y="37250"/>
                  <a:pt x="2859502" y="12866"/>
                  <a:pt x="2828259" y="3149"/>
                </a:cubicBezTo>
                <a:cubicBezTo>
                  <a:pt x="2819114" y="293"/>
                  <a:pt x="2808256" y="-1231"/>
                  <a:pt x="2799492" y="1245"/>
                </a:cubicBezTo>
                <a:cubicBezTo>
                  <a:pt x="2763867" y="11532"/>
                  <a:pt x="2729005" y="24296"/>
                  <a:pt x="2693570" y="35154"/>
                </a:cubicBezTo>
                <a:cubicBezTo>
                  <a:pt x="2671092" y="41823"/>
                  <a:pt x="2650707" y="49825"/>
                  <a:pt x="2639847" y="73448"/>
                </a:cubicBezTo>
                <a:cubicBezTo>
                  <a:pt x="2636801" y="80114"/>
                  <a:pt x="2628226" y="87354"/>
                  <a:pt x="2621178" y="88688"/>
                </a:cubicBezTo>
                <a:cubicBezTo>
                  <a:pt x="2575839" y="97260"/>
                  <a:pt x="2531069" y="101451"/>
                  <a:pt x="2489348" y="72304"/>
                </a:cubicBezTo>
                <a:cubicBezTo>
                  <a:pt x="2480585" y="66017"/>
                  <a:pt x="2464201" y="66017"/>
                  <a:pt x="2452580" y="68683"/>
                </a:cubicBezTo>
                <a:cubicBezTo>
                  <a:pt x="2407811" y="78590"/>
                  <a:pt x="2365328" y="82020"/>
                  <a:pt x="2326464" y="50395"/>
                </a:cubicBezTo>
                <a:cubicBezTo>
                  <a:pt x="2321892" y="46585"/>
                  <a:pt x="2307224" y="50015"/>
                  <a:pt x="2300365" y="54777"/>
                </a:cubicBezTo>
                <a:cubicBezTo>
                  <a:pt x="2234259" y="101261"/>
                  <a:pt x="2198064" y="102405"/>
                  <a:pt x="2130434" y="58397"/>
                </a:cubicBezTo>
                <a:cubicBezTo>
                  <a:pt x="2126052" y="55539"/>
                  <a:pt x="2120337" y="52301"/>
                  <a:pt x="2118621" y="47919"/>
                </a:cubicBezTo>
                <a:cubicBezTo>
                  <a:pt x="2107001" y="19914"/>
                  <a:pt x="2082236" y="19152"/>
                  <a:pt x="2057659" y="16866"/>
                </a:cubicBezTo>
                <a:cubicBezTo>
                  <a:pt x="2030608" y="14390"/>
                  <a:pt x="2003555" y="11152"/>
                  <a:pt x="1976314" y="8865"/>
                </a:cubicBezTo>
                <a:cubicBezTo>
                  <a:pt x="1971550" y="8483"/>
                  <a:pt x="1966216" y="10007"/>
                  <a:pt x="1961454" y="11724"/>
                </a:cubicBezTo>
                <a:cubicBezTo>
                  <a:pt x="1943165" y="18010"/>
                  <a:pt x="1925449" y="27154"/>
                  <a:pt x="1906588" y="30964"/>
                </a:cubicBezTo>
                <a:cubicBezTo>
                  <a:pt x="1865821" y="39156"/>
                  <a:pt x="1826385" y="55539"/>
                  <a:pt x="1783330" y="48871"/>
                </a:cubicBezTo>
                <a:cubicBezTo>
                  <a:pt x="1775902" y="47729"/>
                  <a:pt x="1767327" y="53253"/>
                  <a:pt x="1759327" y="55349"/>
                </a:cubicBezTo>
                <a:cubicBezTo>
                  <a:pt x="1744849" y="58969"/>
                  <a:pt x="1730750" y="64111"/>
                  <a:pt x="1716082" y="65445"/>
                </a:cubicBezTo>
                <a:cubicBezTo>
                  <a:pt x="1677218" y="68875"/>
                  <a:pt x="1637975" y="71924"/>
                  <a:pt x="1598920" y="72114"/>
                </a:cubicBezTo>
                <a:cubicBezTo>
                  <a:pt x="1580061" y="72304"/>
                  <a:pt x="1561201" y="65065"/>
                  <a:pt x="1542150" y="62207"/>
                </a:cubicBezTo>
                <a:cubicBezTo>
                  <a:pt x="1533578" y="60873"/>
                  <a:pt x="1519669" y="58587"/>
                  <a:pt x="1516813" y="62779"/>
                </a:cubicBezTo>
                <a:cubicBezTo>
                  <a:pt x="1494714" y="94592"/>
                  <a:pt x="1463661" y="88496"/>
                  <a:pt x="1432228" y="88116"/>
                </a:cubicBezTo>
                <a:cubicBezTo>
                  <a:pt x="1362884" y="87354"/>
                  <a:pt x="1295826" y="60493"/>
                  <a:pt x="1224765" y="71924"/>
                </a:cubicBezTo>
                <a:cubicBezTo>
                  <a:pt x="1204191" y="75162"/>
                  <a:pt x="1181330" y="62397"/>
                  <a:pt x="1159231" y="58207"/>
                </a:cubicBezTo>
                <a:cubicBezTo>
                  <a:pt x="1147801" y="56111"/>
                  <a:pt x="1135228" y="53633"/>
                  <a:pt x="1124370" y="56301"/>
                </a:cubicBezTo>
                <a:cubicBezTo>
                  <a:pt x="1107605" y="60493"/>
                  <a:pt x="1091411" y="68113"/>
                  <a:pt x="1075600" y="75542"/>
                </a:cubicBezTo>
                <a:cubicBezTo>
                  <a:pt x="1046261" y="89258"/>
                  <a:pt x="1016162" y="89258"/>
                  <a:pt x="986633" y="79162"/>
                </a:cubicBezTo>
                <a:cubicBezTo>
                  <a:pt x="944722" y="64873"/>
                  <a:pt x="903193" y="64873"/>
                  <a:pt x="861089" y="76304"/>
                </a:cubicBezTo>
                <a:cubicBezTo>
                  <a:pt x="826990" y="85638"/>
                  <a:pt x="791935" y="92116"/>
                  <a:pt x="759168" y="104689"/>
                </a:cubicBezTo>
                <a:cubicBezTo>
                  <a:pt x="744689" y="110215"/>
                  <a:pt x="732497" y="126597"/>
                  <a:pt x="723735" y="140696"/>
                </a:cubicBezTo>
                <a:cubicBezTo>
                  <a:pt x="706018" y="169271"/>
                  <a:pt x="674013" y="169081"/>
                  <a:pt x="647532" y="147934"/>
                </a:cubicBezTo>
                <a:cubicBezTo>
                  <a:pt x="619717" y="125645"/>
                  <a:pt x="584664" y="112501"/>
                  <a:pt x="552659" y="95926"/>
                </a:cubicBezTo>
                <a:cubicBezTo>
                  <a:pt x="549993" y="94592"/>
                  <a:pt x="545039" y="96116"/>
                  <a:pt x="541800" y="97640"/>
                </a:cubicBezTo>
                <a:cubicBezTo>
                  <a:pt x="488649" y="122407"/>
                  <a:pt x="433593" y="126979"/>
                  <a:pt x="375107" y="123169"/>
                </a:cubicBezTo>
                <a:cubicBezTo>
                  <a:pt x="341960" y="121073"/>
                  <a:pt x="307289" y="137076"/>
                  <a:pt x="273567" y="145458"/>
                </a:cubicBezTo>
                <a:cubicBezTo>
                  <a:pt x="269757" y="146410"/>
                  <a:pt x="266519" y="151174"/>
                  <a:pt x="264043" y="154792"/>
                </a:cubicBezTo>
                <a:cubicBezTo>
                  <a:pt x="240228" y="190800"/>
                  <a:pt x="208223" y="200706"/>
                  <a:pt x="169360" y="177273"/>
                </a:cubicBezTo>
                <a:cubicBezTo>
                  <a:pt x="143643" y="161651"/>
                  <a:pt x="118114" y="158032"/>
                  <a:pt x="89347" y="157460"/>
                </a:cubicBezTo>
                <a:cubicBezTo>
                  <a:pt x="71059" y="157078"/>
                  <a:pt x="52962" y="147934"/>
                  <a:pt x="34291" y="145268"/>
                </a:cubicBezTo>
                <a:lnTo>
                  <a:pt x="0" y="142056"/>
                </a:lnTo>
                <a:lnTo>
                  <a:pt x="0" y="849556"/>
                </a:lnTo>
                <a:lnTo>
                  <a:pt x="60652" y="844783"/>
                </a:lnTo>
                <a:cubicBezTo>
                  <a:pt x="80251" y="839473"/>
                  <a:pt x="99446" y="832043"/>
                  <a:pt x="119068" y="827281"/>
                </a:cubicBezTo>
                <a:cubicBezTo>
                  <a:pt x="137355" y="822899"/>
                  <a:pt x="154501" y="812802"/>
                  <a:pt x="171840" y="804420"/>
                </a:cubicBezTo>
                <a:cubicBezTo>
                  <a:pt x="204985" y="788417"/>
                  <a:pt x="240420" y="798514"/>
                  <a:pt x="274329" y="794324"/>
                </a:cubicBezTo>
                <a:cubicBezTo>
                  <a:pt x="285188" y="792990"/>
                  <a:pt x="296046" y="791466"/>
                  <a:pt x="306715" y="788798"/>
                </a:cubicBezTo>
                <a:cubicBezTo>
                  <a:pt x="335864" y="781749"/>
                  <a:pt x="365583" y="775653"/>
                  <a:pt x="393967" y="765937"/>
                </a:cubicBezTo>
                <a:cubicBezTo>
                  <a:pt x="426165" y="755078"/>
                  <a:pt x="457028" y="740600"/>
                  <a:pt x="493793" y="725549"/>
                </a:cubicBezTo>
                <a:cubicBezTo>
                  <a:pt x="506557" y="729360"/>
                  <a:pt x="526180" y="739648"/>
                  <a:pt x="546373" y="740600"/>
                </a:cubicBezTo>
                <a:cubicBezTo>
                  <a:pt x="611337" y="743838"/>
                  <a:pt x="672107" y="726121"/>
                  <a:pt x="730211" y="698116"/>
                </a:cubicBezTo>
                <a:cubicBezTo>
                  <a:pt x="747927" y="689734"/>
                  <a:pt x="766980" y="684210"/>
                  <a:pt x="784889" y="676018"/>
                </a:cubicBezTo>
                <a:cubicBezTo>
                  <a:pt x="791173" y="673161"/>
                  <a:pt x="799365" y="667065"/>
                  <a:pt x="800509" y="661349"/>
                </a:cubicBezTo>
                <a:cubicBezTo>
                  <a:pt x="807175" y="628201"/>
                  <a:pt x="831942" y="628772"/>
                  <a:pt x="857661" y="626868"/>
                </a:cubicBezTo>
                <a:cubicBezTo>
                  <a:pt x="888332" y="624582"/>
                  <a:pt x="918621" y="619248"/>
                  <a:pt x="949102" y="614676"/>
                </a:cubicBezTo>
                <a:cubicBezTo>
                  <a:pt x="953104" y="614104"/>
                  <a:pt x="956722" y="610104"/>
                  <a:pt x="960342" y="607435"/>
                </a:cubicBezTo>
                <a:cubicBezTo>
                  <a:pt x="965867" y="603435"/>
                  <a:pt x="971011" y="597339"/>
                  <a:pt x="977109" y="595815"/>
                </a:cubicBezTo>
                <a:cubicBezTo>
                  <a:pt x="1008350" y="588385"/>
                  <a:pt x="1039783" y="582099"/>
                  <a:pt x="1071218" y="575240"/>
                </a:cubicBezTo>
                <a:cubicBezTo>
                  <a:pt x="1078266" y="573716"/>
                  <a:pt x="1085505" y="571812"/>
                  <a:pt x="1091983" y="568764"/>
                </a:cubicBezTo>
                <a:cubicBezTo>
                  <a:pt x="1098079" y="565906"/>
                  <a:pt x="1103223" y="560952"/>
                  <a:pt x="1109321" y="557904"/>
                </a:cubicBezTo>
                <a:cubicBezTo>
                  <a:pt x="1125892" y="549714"/>
                  <a:pt x="1142851" y="542093"/>
                  <a:pt x="1162279" y="532949"/>
                </a:cubicBezTo>
                <a:cubicBezTo>
                  <a:pt x="1173138" y="550094"/>
                  <a:pt x="1187810" y="540377"/>
                  <a:pt x="1206097" y="532187"/>
                </a:cubicBezTo>
                <a:cubicBezTo>
                  <a:pt x="1224765" y="523805"/>
                  <a:pt x="1246292" y="521137"/>
                  <a:pt x="1266867" y="518088"/>
                </a:cubicBezTo>
                <a:cubicBezTo>
                  <a:pt x="1304588" y="512564"/>
                  <a:pt x="1342499" y="509134"/>
                  <a:pt x="1380219" y="504182"/>
                </a:cubicBezTo>
                <a:cubicBezTo>
                  <a:pt x="1388221" y="503038"/>
                  <a:pt x="1397365" y="500944"/>
                  <a:pt x="1403461" y="496180"/>
                </a:cubicBezTo>
                <a:cubicBezTo>
                  <a:pt x="1445181" y="464175"/>
                  <a:pt x="1495858" y="455222"/>
                  <a:pt x="1544054" y="458268"/>
                </a:cubicBezTo>
                <a:cubicBezTo>
                  <a:pt x="1581965" y="460557"/>
                  <a:pt x="1619114" y="462270"/>
                  <a:pt x="1656644" y="459032"/>
                </a:cubicBezTo>
                <a:cubicBezTo>
                  <a:pt x="1659502" y="458841"/>
                  <a:pt x="1663312" y="459223"/>
                  <a:pt x="1665406" y="460747"/>
                </a:cubicBezTo>
                <a:cubicBezTo>
                  <a:pt x="1678360" y="470843"/>
                  <a:pt x="1691887" y="471605"/>
                  <a:pt x="1708461" y="473318"/>
                </a:cubicBezTo>
                <a:cubicBezTo>
                  <a:pt x="1731894" y="475797"/>
                  <a:pt x="1753421" y="474081"/>
                  <a:pt x="1775140" y="469891"/>
                </a:cubicBezTo>
                <a:cubicBezTo>
                  <a:pt x="1790952" y="466843"/>
                  <a:pt x="1806953" y="460557"/>
                  <a:pt x="1821051" y="452554"/>
                </a:cubicBezTo>
                <a:cubicBezTo>
                  <a:pt x="1840672" y="441314"/>
                  <a:pt x="1859535" y="436934"/>
                  <a:pt x="1878203" y="451792"/>
                </a:cubicBezTo>
                <a:cubicBezTo>
                  <a:pt x="1898396" y="467605"/>
                  <a:pt x="1921257" y="462081"/>
                  <a:pt x="1943547" y="462651"/>
                </a:cubicBezTo>
                <a:cubicBezTo>
                  <a:pt x="1953262" y="462843"/>
                  <a:pt x="1963550" y="462461"/>
                  <a:pt x="1972884" y="464937"/>
                </a:cubicBezTo>
                <a:cubicBezTo>
                  <a:pt x="1999935" y="471987"/>
                  <a:pt x="2026036" y="482655"/>
                  <a:pt x="2053469" y="487417"/>
                </a:cubicBezTo>
                <a:cubicBezTo>
                  <a:pt x="2068710" y="490084"/>
                  <a:pt x="2085664" y="485321"/>
                  <a:pt x="2101477" y="481893"/>
                </a:cubicBezTo>
                <a:cubicBezTo>
                  <a:pt x="2117479" y="478273"/>
                  <a:pt x="2133290" y="472749"/>
                  <a:pt x="2148722" y="467033"/>
                </a:cubicBezTo>
                <a:cubicBezTo>
                  <a:pt x="2159199" y="463223"/>
                  <a:pt x="2170629" y="459603"/>
                  <a:pt x="2179011" y="452744"/>
                </a:cubicBezTo>
                <a:cubicBezTo>
                  <a:pt x="2198064" y="437124"/>
                  <a:pt x="2217685" y="434455"/>
                  <a:pt x="2240165" y="442648"/>
                </a:cubicBezTo>
                <a:cubicBezTo>
                  <a:pt x="2243593" y="443982"/>
                  <a:pt x="2247594" y="443982"/>
                  <a:pt x="2251404" y="444172"/>
                </a:cubicBezTo>
                <a:cubicBezTo>
                  <a:pt x="2312370" y="448172"/>
                  <a:pt x="2373330" y="450650"/>
                  <a:pt x="2433912" y="456746"/>
                </a:cubicBezTo>
                <a:cubicBezTo>
                  <a:pt x="2458485" y="459223"/>
                  <a:pt x="2482107" y="470081"/>
                  <a:pt x="2506302" y="476939"/>
                </a:cubicBezTo>
                <a:cubicBezTo>
                  <a:pt x="2511256" y="478273"/>
                  <a:pt x="2516783" y="480369"/>
                  <a:pt x="2521735" y="479415"/>
                </a:cubicBezTo>
                <a:cubicBezTo>
                  <a:pt x="2575647" y="469891"/>
                  <a:pt x="2626132" y="483797"/>
                  <a:pt x="2675854" y="502086"/>
                </a:cubicBezTo>
                <a:cubicBezTo>
                  <a:pt x="2680996" y="503992"/>
                  <a:pt x="2687282" y="503419"/>
                  <a:pt x="2692998" y="503038"/>
                </a:cubicBezTo>
                <a:cubicBezTo>
                  <a:pt x="2709003" y="501706"/>
                  <a:pt x="2726337" y="495038"/>
                  <a:pt x="2740816" y="499037"/>
                </a:cubicBezTo>
                <a:cubicBezTo>
                  <a:pt x="2779297" y="510088"/>
                  <a:pt x="2817398" y="523423"/>
                  <a:pt x="2853596" y="540187"/>
                </a:cubicBezTo>
                <a:cubicBezTo>
                  <a:pt x="2890365" y="557142"/>
                  <a:pt x="2924464" y="571430"/>
                  <a:pt x="2966565" y="554286"/>
                </a:cubicBezTo>
                <a:cubicBezTo>
                  <a:pt x="2984472" y="547045"/>
                  <a:pt x="3008095" y="552190"/>
                  <a:pt x="3028671" y="554094"/>
                </a:cubicBezTo>
                <a:cubicBezTo>
                  <a:pt x="3043720" y="555618"/>
                  <a:pt x="3058198" y="564192"/>
                  <a:pt x="3073059" y="564192"/>
                </a:cubicBezTo>
                <a:cubicBezTo>
                  <a:pt x="3112686" y="564192"/>
                  <a:pt x="3147927" y="574288"/>
                  <a:pt x="3182219" y="594862"/>
                </a:cubicBezTo>
                <a:cubicBezTo>
                  <a:pt x="3195557" y="602863"/>
                  <a:pt x="3216322" y="597529"/>
                  <a:pt x="3233656" y="599625"/>
                </a:cubicBezTo>
                <a:cubicBezTo>
                  <a:pt x="3251947" y="602101"/>
                  <a:pt x="3270804" y="604387"/>
                  <a:pt x="3288332" y="609914"/>
                </a:cubicBezTo>
                <a:cubicBezTo>
                  <a:pt x="3333672" y="624392"/>
                  <a:pt x="3378441" y="640774"/>
                  <a:pt x="3423591" y="656015"/>
                </a:cubicBezTo>
                <a:cubicBezTo>
                  <a:pt x="3460738" y="668590"/>
                  <a:pt x="3497317" y="658683"/>
                  <a:pt x="3534084" y="653349"/>
                </a:cubicBezTo>
                <a:cubicBezTo>
                  <a:pt x="3557137" y="649919"/>
                  <a:pt x="3578662" y="641727"/>
                  <a:pt x="3604571" y="653918"/>
                </a:cubicBezTo>
                <a:cubicBezTo>
                  <a:pt x="3629338" y="665541"/>
                  <a:pt x="3660771" y="662873"/>
                  <a:pt x="3688586" y="669160"/>
                </a:cubicBezTo>
                <a:cubicBezTo>
                  <a:pt x="3712020" y="674494"/>
                  <a:pt x="3734687" y="683068"/>
                  <a:pt x="3757358" y="691450"/>
                </a:cubicBezTo>
                <a:cubicBezTo>
                  <a:pt x="3788221" y="702881"/>
                  <a:pt x="3818700" y="714881"/>
                  <a:pt x="3852421" y="709167"/>
                </a:cubicBezTo>
                <a:cubicBezTo>
                  <a:pt x="3890714" y="702689"/>
                  <a:pt x="3917001" y="727073"/>
                  <a:pt x="3947104" y="743267"/>
                </a:cubicBezTo>
                <a:cubicBezTo>
                  <a:pt x="3967869" y="754316"/>
                  <a:pt x="3990538" y="762509"/>
                  <a:pt x="4013208" y="769367"/>
                </a:cubicBezTo>
                <a:cubicBezTo>
                  <a:pt x="4043497" y="778321"/>
                  <a:pt x="4074740" y="783655"/>
                  <a:pt x="4105222" y="792417"/>
                </a:cubicBezTo>
                <a:cubicBezTo>
                  <a:pt x="4151325" y="805561"/>
                  <a:pt x="4198001" y="815850"/>
                  <a:pt x="4246006" y="808610"/>
                </a:cubicBezTo>
                <a:cubicBezTo>
                  <a:pt x="4268105" y="805372"/>
                  <a:pt x="4288682" y="805561"/>
                  <a:pt x="4310779" y="810326"/>
                </a:cubicBezTo>
                <a:cubicBezTo>
                  <a:pt x="4346974" y="818136"/>
                  <a:pt x="4384123" y="819089"/>
                  <a:pt x="4413272" y="848235"/>
                </a:cubicBezTo>
                <a:cubicBezTo>
                  <a:pt x="4423558" y="858524"/>
                  <a:pt x="4442037" y="861190"/>
                  <a:pt x="4457087" y="866524"/>
                </a:cubicBezTo>
                <a:cubicBezTo>
                  <a:pt x="4474424" y="872812"/>
                  <a:pt x="4487186" y="869572"/>
                  <a:pt x="4496523" y="851284"/>
                </a:cubicBezTo>
                <a:cubicBezTo>
                  <a:pt x="4500713" y="843093"/>
                  <a:pt x="4512715" y="835091"/>
                  <a:pt x="4522050" y="833757"/>
                </a:cubicBezTo>
                <a:cubicBezTo>
                  <a:pt x="4550055" y="829757"/>
                  <a:pt x="4575773" y="835663"/>
                  <a:pt x="4602824" y="848618"/>
                </a:cubicBezTo>
                <a:cubicBezTo>
                  <a:pt x="4628161" y="860810"/>
                  <a:pt x="4659786" y="859476"/>
                  <a:pt x="4688553" y="864238"/>
                </a:cubicBezTo>
                <a:cubicBezTo>
                  <a:pt x="4708936" y="867668"/>
                  <a:pt x="4729321" y="874716"/>
                  <a:pt x="4749895" y="874716"/>
                </a:cubicBezTo>
                <a:cubicBezTo>
                  <a:pt x="4775424" y="874716"/>
                  <a:pt x="4800761" y="868620"/>
                  <a:pt x="4826480" y="866334"/>
                </a:cubicBezTo>
                <a:cubicBezTo>
                  <a:pt x="4846482" y="864430"/>
                  <a:pt x="4866867" y="865192"/>
                  <a:pt x="4886870" y="862906"/>
                </a:cubicBezTo>
                <a:cubicBezTo>
                  <a:pt x="4903254" y="861190"/>
                  <a:pt x="4919447" y="856810"/>
                  <a:pt x="4935639" y="853190"/>
                </a:cubicBezTo>
                <a:cubicBezTo>
                  <a:pt x="4941546" y="851856"/>
                  <a:pt x="4947452" y="846711"/>
                  <a:pt x="4952784" y="847473"/>
                </a:cubicBezTo>
                <a:cubicBezTo>
                  <a:pt x="5005745" y="855666"/>
                  <a:pt x="5043847" y="819089"/>
                  <a:pt x="5088617" y="802896"/>
                </a:cubicBezTo>
                <a:cubicBezTo>
                  <a:pt x="5135672" y="785749"/>
                  <a:pt x="5181204" y="759461"/>
                  <a:pt x="5233781" y="767271"/>
                </a:cubicBezTo>
                <a:cubicBezTo>
                  <a:pt x="5265596" y="772033"/>
                  <a:pt x="5296267" y="783083"/>
                  <a:pt x="5327893" y="789752"/>
                </a:cubicBezTo>
                <a:cubicBezTo>
                  <a:pt x="5339132" y="792038"/>
                  <a:pt x="5351705" y="791656"/>
                  <a:pt x="5362946" y="789370"/>
                </a:cubicBezTo>
                <a:cubicBezTo>
                  <a:pt x="5417240" y="778891"/>
                  <a:pt x="5470771" y="777367"/>
                  <a:pt x="5524115" y="794514"/>
                </a:cubicBezTo>
                <a:cubicBezTo>
                  <a:pt x="5533257" y="797372"/>
                  <a:pt x="5542974" y="800038"/>
                  <a:pt x="5552500" y="800038"/>
                </a:cubicBezTo>
                <a:cubicBezTo>
                  <a:pt x="5604697" y="800038"/>
                  <a:pt x="5655944" y="796038"/>
                  <a:pt x="5705857" y="777367"/>
                </a:cubicBezTo>
                <a:cubicBezTo>
                  <a:pt x="5722622" y="771080"/>
                  <a:pt x="5743006" y="775081"/>
                  <a:pt x="5761485" y="773557"/>
                </a:cubicBezTo>
                <a:cubicBezTo>
                  <a:pt x="5778629" y="772224"/>
                  <a:pt x="5796156" y="771653"/>
                  <a:pt x="5812731" y="767271"/>
                </a:cubicBezTo>
                <a:cubicBezTo>
                  <a:pt x="5836925" y="760795"/>
                  <a:pt x="5859404" y="760033"/>
                  <a:pt x="5884361" y="765747"/>
                </a:cubicBezTo>
                <a:cubicBezTo>
                  <a:pt x="5908174" y="771080"/>
                  <a:pt x="5933892" y="768415"/>
                  <a:pt x="5958660" y="768605"/>
                </a:cubicBezTo>
                <a:cubicBezTo>
                  <a:pt x="5986282" y="768795"/>
                  <a:pt x="6013906" y="768984"/>
                  <a:pt x="6041528" y="768033"/>
                </a:cubicBezTo>
                <a:cubicBezTo>
                  <a:pt x="6052579" y="767653"/>
                  <a:pt x="6065151" y="760033"/>
                  <a:pt x="6074297" y="763081"/>
                </a:cubicBezTo>
                <a:cubicBezTo>
                  <a:pt x="6103824" y="773366"/>
                  <a:pt x="6133353" y="760985"/>
                  <a:pt x="6162880" y="766509"/>
                </a:cubicBezTo>
                <a:cubicBezTo>
                  <a:pt x="6177360" y="769367"/>
                  <a:pt x="6193743" y="761557"/>
                  <a:pt x="6209364" y="760795"/>
                </a:cubicBezTo>
                <a:cubicBezTo>
                  <a:pt x="6234892" y="759461"/>
                  <a:pt x="6260419" y="760033"/>
                  <a:pt x="6285948" y="759651"/>
                </a:cubicBezTo>
                <a:cubicBezTo>
                  <a:pt x="6294330" y="759461"/>
                  <a:pt x="6302523" y="758699"/>
                  <a:pt x="6310905" y="758316"/>
                </a:cubicBezTo>
                <a:cubicBezTo>
                  <a:pt x="6318335" y="757936"/>
                  <a:pt x="6326145" y="756222"/>
                  <a:pt x="6333194" y="757554"/>
                </a:cubicBezTo>
                <a:cubicBezTo>
                  <a:pt x="6358723" y="762318"/>
                  <a:pt x="6383869" y="770129"/>
                  <a:pt x="6409586" y="773177"/>
                </a:cubicBezTo>
                <a:cubicBezTo>
                  <a:pt x="6431875" y="775843"/>
                  <a:pt x="6454928" y="772224"/>
                  <a:pt x="6477407" y="774129"/>
                </a:cubicBezTo>
                <a:cubicBezTo>
                  <a:pt x="6517032" y="777367"/>
                  <a:pt x="6556657" y="783083"/>
                  <a:pt x="6596283" y="786703"/>
                </a:cubicBezTo>
                <a:cubicBezTo>
                  <a:pt x="6604857" y="787465"/>
                  <a:pt x="6613809" y="782701"/>
                  <a:pt x="6622573" y="782321"/>
                </a:cubicBezTo>
                <a:cubicBezTo>
                  <a:pt x="6650006" y="781369"/>
                  <a:pt x="6677439" y="781177"/>
                  <a:pt x="6704872" y="780607"/>
                </a:cubicBezTo>
                <a:cubicBezTo>
                  <a:pt x="6720493" y="780415"/>
                  <a:pt x="6736305" y="780987"/>
                  <a:pt x="6751738" y="779273"/>
                </a:cubicBezTo>
                <a:cubicBezTo>
                  <a:pt x="6772120" y="776987"/>
                  <a:pt x="6790599" y="773557"/>
                  <a:pt x="6809650" y="788417"/>
                </a:cubicBezTo>
                <a:cubicBezTo>
                  <a:pt x="6816984" y="794180"/>
                  <a:pt x="6824819" y="797942"/>
                  <a:pt x="6832976" y="800428"/>
                </a:cubicBezTo>
                <a:close/>
              </a:path>
            </a:pathLst>
          </a:custGeom>
          <a:blipFill dpi="0" rotWithShape="1">
            <a:blip r:embed="rId3">
              <a:alphaModFix amt="57000"/>
            </a:blip>
            <a:srcRect/>
            <a:tile tx="0" ty="0" sx="100000" sy="100000" flip="none" algn="tl"/>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5" name="Picture 4">
            <a:extLst>
              <a:ext uri="{FF2B5EF4-FFF2-40B4-BE49-F238E27FC236}">
                <a16:creationId xmlns:a16="http://schemas.microsoft.com/office/drawing/2014/main" id="{E8FCA602-8D9B-6651-5EA7-141CA7016720}"/>
              </a:ext>
            </a:extLst>
          </p:cNvPr>
          <p:cNvPicPr>
            <a:picLocks noChangeAspect="1"/>
          </p:cNvPicPr>
          <p:nvPr/>
        </p:nvPicPr>
        <p:blipFill>
          <a:blip r:embed="rId4"/>
          <a:stretch>
            <a:fillRect/>
          </a:stretch>
        </p:blipFill>
        <p:spPr>
          <a:xfrm>
            <a:off x="8070575" y="2732019"/>
            <a:ext cx="2526059" cy="3803904"/>
          </a:xfrm>
          <a:prstGeom prst="rect">
            <a:avLst/>
          </a:prstGeom>
        </p:spPr>
      </p:pic>
    </p:spTree>
    <p:extLst>
      <p:ext uri="{BB962C8B-B14F-4D97-AF65-F5344CB8AC3E}">
        <p14:creationId xmlns:p14="http://schemas.microsoft.com/office/powerpoint/2010/main" val="1736337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blue and green spirals&#10;&#10;AI-generated content may be incorrect.">
            <a:extLst>
              <a:ext uri="{FF2B5EF4-FFF2-40B4-BE49-F238E27FC236}">
                <a16:creationId xmlns:a16="http://schemas.microsoft.com/office/drawing/2014/main" id="{47279188-05F8-DF17-1BE4-FB99CE51663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96625038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diagram of a voltage&#10;&#10;AI-generated content may be incorrect.">
            <a:extLst>
              <a:ext uri="{FF2B5EF4-FFF2-40B4-BE49-F238E27FC236}">
                <a16:creationId xmlns:a16="http://schemas.microsoft.com/office/drawing/2014/main" id="{CFB01B0F-395A-1A38-3008-4102568323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1000" y="823912"/>
            <a:ext cx="11430000" cy="5210175"/>
          </a:xfrm>
          <a:prstGeom prst="rect">
            <a:avLst/>
          </a:prstGeom>
        </p:spPr>
      </p:pic>
      <p:pic>
        <p:nvPicPr>
          <p:cNvPr id="2" name="Picture 1">
            <a:extLst>
              <a:ext uri="{FF2B5EF4-FFF2-40B4-BE49-F238E27FC236}">
                <a16:creationId xmlns:a16="http://schemas.microsoft.com/office/drawing/2014/main" id="{8D17D304-68F4-60DA-FFD7-AD5793EA00B8}"/>
              </a:ext>
            </a:extLst>
          </p:cNvPr>
          <p:cNvPicPr>
            <a:picLocks noChangeAspect="1"/>
          </p:cNvPicPr>
          <p:nvPr/>
        </p:nvPicPr>
        <p:blipFill>
          <a:blip r:embed="rId3"/>
          <a:stretch>
            <a:fillRect/>
          </a:stretch>
        </p:blipFill>
        <p:spPr>
          <a:xfrm>
            <a:off x="8815387" y="4885690"/>
            <a:ext cx="2790825" cy="1638300"/>
          </a:xfrm>
          <a:prstGeom prst="rect">
            <a:avLst/>
          </a:prstGeom>
        </p:spPr>
      </p:pic>
      <p:pic>
        <p:nvPicPr>
          <p:cNvPr id="4" name="Picture 3">
            <a:extLst>
              <a:ext uri="{FF2B5EF4-FFF2-40B4-BE49-F238E27FC236}">
                <a16:creationId xmlns:a16="http://schemas.microsoft.com/office/drawing/2014/main" id="{3A86B80F-72C9-9947-30CA-24C844C3ADF6}"/>
              </a:ext>
            </a:extLst>
          </p:cNvPr>
          <p:cNvPicPr>
            <a:picLocks noChangeAspect="1"/>
          </p:cNvPicPr>
          <p:nvPr/>
        </p:nvPicPr>
        <p:blipFill>
          <a:blip r:embed="rId4"/>
          <a:stretch>
            <a:fillRect/>
          </a:stretch>
        </p:blipFill>
        <p:spPr>
          <a:xfrm>
            <a:off x="585788" y="4540067"/>
            <a:ext cx="3117534" cy="2085523"/>
          </a:xfrm>
          <a:prstGeom prst="rect">
            <a:avLst/>
          </a:prstGeom>
        </p:spPr>
      </p:pic>
    </p:spTree>
    <p:extLst>
      <p:ext uri="{BB962C8B-B14F-4D97-AF65-F5344CB8AC3E}">
        <p14:creationId xmlns:p14="http://schemas.microsoft.com/office/powerpoint/2010/main" val="198993454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9A53EF-9853-FBFF-87C2-282E231ED7E8}"/>
              </a:ext>
            </a:extLst>
          </p:cNvPr>
          <p:cNvSpPr>
            <a:spLocks noGrp="1"/>
          </p:cNvSpPr>
          <p:nvPr>
            <p:ph type="title"/>
          </p:nvPr>
        </p:nvSpPr>
        <p:spPr>
          <a:xfrm>
            <a:off x="914400" y="441008"/>
            <a:ext cx="10515600" cy="1500187"/>
          </a:xfrm>
        </p:spPr>
        <p:txBody>
          <a:bodyPr>
            <a:normAutofit/>
          </a:bodyPr>
          <a:lstStyle/>
          <a:p>
            <a:r>
              <a:rPr lang="en-US" sz="4800" dirty="0"/>
              <a:t>How do waves that start out-of-phase give rise to waves that are in-phase?</a:t>
            </a:r>
          </a:p>
        </p:txBody>
      </p:sp>
      <p:sp>
        <p:nvSpPr>
          <p:cNvPr id="3" name="Text Placeholder 2">
            <a:extLst>
              <a:ext uri="{FF2B5EF4-FFF2-40B4-BE49-F238E27FC236}">
                <a16:creationId xmlns:a16="http://schemas.microsoft.com/office/drawing/2014/main" id="{2ADC5CC7-E81E-42DA-C4AE-28B1F830C177}"/>
              </a:ext>
            </a:extLst>
          </p:cNvPr>
          <p:cNvSpPr>
            <a:spLocks noGrp="1"/>
          </p:cNvSpPr>
          <p:nvPr>
            <p:ph type="body" idx="1"/>
          </p:nvPr>
        </p:nvSpPr>
        <p:spPr>
          <a:xfrm>
            <a:off x="4113530" y="2841530"/>
            <a:ext cx="7316470" cy="1500187"/>
          </a:xfrm>
        </p:spPr>
        <p:txBody>
          <a:bodyPr>
            <a:noAutofit/>
          </a:bodyPr>
          <a:lstStyle/>
          <a:p>
            <a:r>
              <a:rPr lang="en-US" sz="3600" dirty="0">
                <a:solidFill>
                  <a:schemeClr val="tx1"/>
                </a:solidFill>
              </a:rPr>
              <a:t>There is a magical force (described by mathematical approximations; i.</a:t>
            </a:r>
            <a:r>
              <a:rPr lang="en-US" sz="3600">
                <a:solidFill>
                  <a:schemeClr val="tx1"/>
                </a:solidFill>
              </a:rPr>
              <a:t>e., </a:t>
            </a:r>
            <a:r>
              <a:rPr lang="en-US" sz="3600" dirty="0">
                <a:solidFill>
                  <a:schemeClr val="tx1"/>
                </a:solidFill>
              </a:rPr>
              <a:t>tricks) that pulls them together.</a:t>
            </a:r>
          </a:p>
          <a:p>
            <a:pPr algn="ctr"/>
            <a:r>
              <a:rPr lang="en-US" sz="3600" dirty="0">
                <a:solidFill>
                  <a:schemeClr val="tx1"/>
                </a:solidFill>
              </a:rPr>
              <a:t>or</a:t>
            </a:r>
          </a:p>
          <a:p>
            <a:r>
              <a:rPr lang="en-US" sz="3600" dirty="0">
                <a:solidFill>
                  <a:schemeClr val="tx1"/>
                </a:solidFill>
              </a:rPr>
              <a:t>There is no magic. They start out-of-phase and remain out-of-phase.</a:t>
            </a:r>
          </a:p>
        </p:txBody>
      </p:sp>
      <p:pic>
        <p:nvPicPr>
          <p:cNvPr id="4" name="Picture 3">
            <a:extLst>
              <a:ext uri="{FF2B5EF4-FFF2-40B4-BE49-F238E27FC236}">
                <a16:creationId xmlns:a16="http://schemas.microsoft.com/office/drawing/2014/main" id="{7CEB7675-4842-2E81-9E4E-A89F0C819E59}"/>
              </a:ext>
            </a:extLst>
          </p:cNvPr>
          <p:cNvPicPr>
            <a:picLocks noChangeAspect="1"/>
          </p:cNvPicPr>
          <p:nvPr/>
        </p:nvPicPr>
        <p:blipFill>
          <a:blip r:embed="rId2"/>
          <a:stretch>
            <a:fillRect/>
          </a:stretch>
        </p:blipFill>
        <p:spPr>
          <a:xfrm>
            <a:off x="514951" y="2272474"/>
            <a:ext cx="3061370" cy="4372166"/>
          </a:xfrm>
          <a:prstGeom prst="rect">
            <a:avLst/>
          </a:prstGeom>
        </p:spPr>
      </p:pic>
    </p:spTree>
    <p:extLst>
      <p:ext uri="{BB962C8B-B14F-4D97-AF65-F5344CB8AC3E}">
        <p14:creationId xmlns:p14="http://schemas.microsoft.com/office/powerpoint/2010/main" val="107876646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green and blue curves&#10;&#10;AI-generated content may be incorrect.">
            <a:extLst>
              <a:ext uri="{FF2B5EF4-FFF2-40B4-BE49-F238E27FC236}">
                <a16:creationId xmlns:a16="http://schemas.microsoft.com/office/drawing/2014/main" id="{E7EFB8FA-317E-BC4B-CF6F-5CE63DC7C96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835309" y="2157985"/>
            <a:ext cx="8261191" cy="2042350"/>
          </a:xfrm>
          <a:prstGeom prst="rect">
            <a:avLst/>
          </a:prstGeom>
        </p:spPr>
      </p:pic>
    </p:spTree>
    <p:extLst>
      <p:ext uri="{BB962C8B-B14F-4D97-AF65-F5344CB8AC3E}">
        <p14:creationId xmlns:p14="http://schemas.microsoft.com/office/powerpoint/2010/main" val="182481927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A diagram of a prism&#10;&#10;AI-generated content may be incorrect.">
            <a:extLst>
              <a:ext uri="{FF2B5EF4-FFF2-40B4-BE49-F238E27FC236}">
                <a16:creationId xmlns:a16="http://schemas.microsoft.com/office/drawing/2014/main" id="{6CA25D2D-C47E-A98C-1D41-F9BA4685790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514599" y="265430"/>
            <a:ext cx="7053943" cy="6230983"/>
          </a:xfrm>
          <a:prstGeom prst="rect">
            <a:avLst/>
          </a:prstGeom>
        </p:spPr>
      </p:pic>
    </p:spTree>
    <p:extLst>
      <p:ext uri="{BB962C8B-B14F-4D97-AF65-F5344CB8AC3E}">
        <p14:creationId xmlns:p14="http://schemas.microsoft.com/office/powerpoint/2010/main" val="25143556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diagram of a square object&#10;&#10;AI-generated content may be incorrect.">
            <a:extLst>
              <a:ext uri="{FF2B5EF4-FFF2-40B4-BE49-F238E27FC236}">
                <a16:creationId xmlns:a16="http://schemas.microsoft.com/office/drawing/2014/main" id="{A462F9DB-1484-DF26-7A73-FB5B6498A9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38096" y="643466"/>
            <a:ext cx="6915807" cy="5571067"/>
          </a:xfrm>
          <a:prstGeom prst="rect">
            <a:avLst/>
          </a:prstGeom>
        </p:spPr>
      </p:pic>
    </p:spTree>
    <p:extLst>
      <p:ext uri="{BB962C8B-B14F-4D97-AF65-F5344CB8AC3E}">
        <p14:creationId xmlns:p14="http://schemas.microsoft.com/office/powerpoint/2010/main" val="24409614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77C7A40-1A03-2635-992B-284CC401C297}"/>
              </a:ext>
            </a:extLst>
          </p:cNvPr>
          <p:cNvPicPr>
            <a:picLocks noChangeAspect="1"/>
          </p:cNvPicPr>
          <p:nvPr/>
        </p:nvPicPr>
        <p:blipFill>
          <a:blip r:embed="rId2"/>
          <a:stretch>
            <a:fillRect/>
          </a:stretch>
        </p:blipFill>
        <p:spPr>
          <a:xfrm>
            <a:off x="0" y="0"/>
            <a:ext cx="12192000" cy="6858000"/>
          </a:xfrm>
          <a:prstGeom prst="rect">
            <a:avLst/>
          </a:prstGeom>
        </p:spPr>
      </p:pic>
      <p:sp>
        <p:nvSpPr>
          <p:cNvPr id="2" name="TextBox 1">
            <a:extLst>
              <a:ext uri="{FF2B5EF4-FFF2-40B4-BE49-F238E27FC236}">
                <a16:creationId xmlns:a16="http://schemas.microsoft.com/office/drawing/2014/main" id="{4B233088-17D7-521E-8CA0-86592698E243}"/>
              </a:ext>
            </a:extLst>
          </p:cNvPr>
          <p:cNvSpPr txBox="1"/>
          <p:nvPr/>
        </p:nvSpPr>
        <p:spPr>
          <a:xfrm>
            <a:off x="73152" y="1956816"/>
            <a:ext cx="1481816" cy="954107"/>
          </a:xfrm>
          <a:prstGeom prst="rect">
            <a:avLst/>
          </a:prstGeom>
          <a:noFill/>
        </p:spPr>
        <p:txBody>
          <a:bodyPr wrap="none" rtlCol="0">
            <a:spAutoFit/>
          </a:bodyPr>
          <a:lstStyle/>
          <a:p>
            <a:r>
              <a:rPr lang="en-US" sz="2800" dirty="0"/>
              <a:t>Randy’s </a:t>
            </a:r>
          </a:p>
          <a:p>
            <a:r>
              <a:rPr lang="en-US" sz="2800" dirty="0"/>
              <a:t>Theory</a:t>
            </a:r>
          </a:p>
        </p:txBody>
      </p:sp>
      <p:sp>
        <p:nvSpPr>
          <p:cNvPr id="4" name="TextBox 3">
            <a:extLst>
              <a:ext uri="{FF2B5EF4-FFF2-40B4-BE49-F238E27FC236}">
                <a16:creationId xmlns:a16="http://schemas.microsoft.com/office/drawing/2014/main" id="{46229696-5046-E2E3-D6F5-161B118D45BB}"/>
              </a:ext>
            </a:extLst>
          </p:cNvPr>
          <p:cNvSpPr txBox="1"/>
          <p:nvPr/>
        </p:nvSpPr>
        <p:spPr>
          <a:xfrm>
            <a:off x="73152" y="4965192"/>
            <a:ext cx="1767792" cy="954107"/>
          </a:xfrm>
          <a:prstGeom prst="rect">
            <a:avLst/>
          </a:prstGeom>
          <a:noFill/>
        </p:spPr>
        <p:txBody>
          <a:bodyPr wrap="none" rtlCol="0">
            <a:spAutoFit/>
          </a:bodyPr>
          <a:lstStyle/>
          <a:p>
            <a:r>
              <a:rPr lang="en-US" sz="2800" dirty="0"/>
              <a:t>Maxwell’s </a:t>
            </a:r>
          </a:p>
          <a:p>
            <a:r>
              <a:rPr lang="en-US" sz="2800" dirty="0"/>
              <a:t>Theory</a:t>
            </a:r>
          </a:p>
        </p:txBody>
      </p:sp>
    </p:spTree>
    <p:extLst>
      <p:ext uri="{BB962C8B-B14F-4D97-AF65-F5344CB8AC3E}">
        <p14:creationId xmlns:p14="http://schemas.microsoft.com/office/powerpoint/2010/main" val="167177310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794E311-2A36-21EA-8B8C-C6A62B24F4B4}"/>
              </a:ext>
            </a:extLst>
          </p:cNvPr>
          <p:cNvPicPr>
            <a:picLocks noChangeAspect="1"/>
          </p:cNvPicPr>
          <p:nvPr/>
        </p:nvPicPr>
        <p:blipFill>
          <a:blip r:embed="rId2"/>
          <a:stretch>
            <a:fillRect/>
          </a:stretch>
        </p:blipFill>
        <p:spPr>
          <a:xfrm>
            <a:off x="0" y="9144"/>
            <a:ext cx="12192000" cy="6858000"/>
          </a:xfrm>
          <a:prstGeom prst="rect">
            <a:avLst/>
          </a:prstGeom>
        </p:spPr>
      </p:pic>
      <p:sp>
        <p:nvSpPr>
          <p:cNvPr id="2" name="TextBox 1">
            <a:extLst>
              <a:ext uri="{FF2B5EF4-FFF2-40B4-BE49-F238E27FC236}">
                <a16:creationId xmlns:a16="http://schemas.microsoft.com/office/drawing/2014/main" id="{6FA1A16B-FA65-D828-DA81-8E3BBDF1ACB6}"/>
              </a:ext>
            </a:extLst>
          </p:cNvPr>
          <p:cNvSpPr txBox="1"/>
          <p:nvPr/>
        </p:nvSpPr>
        <p:spPr>
          <a:xfrm>
            <a:off x="1947672" y="512064"/>
            <a:ext cx="2198166" cy="646331"/>
          </a:xfrm>
          <a:prstGeom prst="rect">
            <a:avLst/>
          </a:prstGeom>
          <a:noFill/>
        </p:spPr>
        <p:txBody>
          <a:bodyPr wrap="none" rtlCol="0">
            <a:spAutoFit/>
          </a:bodyPr>
          <a:lstStyle/>
          <a:p>
            <a:r>
              <a:rPr lang="en-US" sz="3600" dirty="0"/>
              <a:t>My Theory</a:t>
            </a:r>
          </a:p>
        </p:txBody>
      </p:sp>
      <p:sp>
        <p:nvSpPr>
          <p:cNvPr id="4" name="TextBox 3">
            <a:extLst>
              <a:ext uri="{FF2B5EF4-FFF2-40B4-BE49-F238E27FC236}">
                <a16:creationId xmlns:a16="http://schemas.microsoft.com/office/drawing/2014/main" id="{5315AA0B-B62B-5B63-D0F2-57C75EFB3906}"/>
              </a:ext>
            </a:extLst>
          </p:cNvPr>
          <p:cNvSpPr txBox="1"/>
          <p:nvPr/>
        </p:nvSpPr>
        <p:spPr>
          <a:xfrm>
            <a:off x="7004304" y="512064"/>
            <a:ext cx="3568606" cy="646331"/>
          </a:xfrm>
          <a:prstGeom prst="rect">
            <a:avLst/>
          </a:prstGeom>
          <a:noFill/>
        </p:spPr>
        <p:txBody>
          <a:bodyPr wrap="none" rtlCol="0">
            <a:spAutoFit/>
          </a:bodyPr>
          <a:lstStyle/>
          <a:p>
            <a:r>
              <a:rPr lang="en-US" sz="3600" dirty="0"/>
              <a:t>Maxwell’s Theory</a:t>
            </a:r>
          </a:p>
        </p:txBody>
      </p:sp>
    </p:spTree>
    <p:extLst>
      <p:ext uri="{BB962C8B-B14F-4D97-AF65-F5344CB8AC3E}">
        <p14:creationId xmlns:p14="http://schemas.microsoft.com/office/powerpoint/2010/main" val="394816359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F0465A7-52B9-62E7-C4A6-0465A0FDFD0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524250" y="0"/>
            <a:ext cx="5143500" cy="6858000"/>
          </a:xfrm>
          <a:prstGeom prst="rect">
            <a:avLst/>
          </a:prstGeom>
        </p:spPr>
      </p:pic>
    </p:spTree>
    <p:extLst>
      <p:ext uri="{BB962C8B-B14F-4D97-AF65-F5344CB8AC3E}">
        <p14:creationId xmlns:p14="http://schemas.microsoft.com/office/powerpoint/2010/main" val="171747469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0B63CC65-DDBD-175E-F42C-DD2A37C1D94D}"/>
              </a:ext>
            </a:extLst>
          </p:cNvPr>
          <p:cNvSpPr txBox="1"/>
          <p:nvPr/>
        </p:nvSpPr>
        <p:spPr>
          <a:xfrm>
            <a:off x="3048762" y="1923588"/>
            <a:ext cx="6094476" cy="4524315"/>
          </a:xfrm>
          <a:prstGeom prst="rect">
            <a:avLst/>
          </a:prstGeom>
          <a:noFill/>
        </p:spPr>
        <p:txBody>
          <a:bodyPr wrap="square">
            <a:spAutoFit/>
          </a:bodyPr>
          <a:lstStyle/>
          <a:p>
            <a:r>
              <a:rPr lang="en-US" dirty="0"/>
              <a:t>Dear Professor Wayne,</a:t>
            </a:r>
          </a:p>
          <a:p>
            <a:endParaRPr lang="en-US" dirty="0"/>
          </a:p>
          <a:p>
            <a:r>
              <a:rPr lang="en-US" dirty="0"/>
              <a:t>We have received the Academic Editor's feedback attached below:</a:t>
            </a:r>
          </a:p>
          <a:p>
            <a:endParaRPr lang="en-US" dirty="0"/>
          </a:p>
          <a:p>
            <a:r>
              <a:rPr lang="en-US" dirty="0"/>
              <a:t>"The author of this manuscript wants to show he has overturned a basic physical law, which I cannot accept absolutely."</a:t>
            </a:r>
          </a:p>
          <a:p>
            <a:endParaRPr lang="en-US" dirty="0"/>
          </a:p>
          <a:p>
            <a:r>
              <a:rPr lang="en-US" dirty="0"/>
              <a:t>We regret to inform you that we will not be processing your submission further and wish you every success if you choose to pursue publication elsewhere.</a:t>
            </a:r>
          </a:p>
          <a:p>
            <a:endParaRPr lang="en-US" dirty="0"/>
          </a:p>
          <a:p>
            <a:r>
              <a:rPr lang="en-US" dirty="0"/>
              <a:t>Best regards,</a:t>
            </a:r>
          </a:p>
          <a:p>
            <a:r>
              <a:rPr lang="en-US" dirty="0"/>
              <a:t>Ms. Cornelia Shang</a:t>
            </a:r>
          </a:p>
          <a:p>
            <a:r>
              <a:rPr lang="en-US" dirty="0"/>
              <a:t>Assistant Editor</a:t>
            </a:r>
          </a:p>
        </p:txBody>
      </p:sp>
      <p:pic>
        <p:nvPicPr>
          <p:cNvPr id="2" name="Picture 1">
            <a:extLst>
              <a:ext uri="{FF2B5EF4-FFF2-40B4-BE49-F238E27FC236}">
                <a16:creationId xmlns:a16="http://schemas.microsoft.com/office/drawing/2014/main" id="{2DF0DA08-9CC4-A74A-55B7-B9595D4585E9}"/>
              </a:ext>
            </a:extLst>
          </p:cNvPr>
          <p:cNvPicPr>
            <a:picLocks noChangeAspect="1"/>
          </p:cNvPicPr>
          <p:nvPr/>
        </p:nvPicPr>
        <p:blipFill>
          <a:blip r:embed="rId2"/>
          <a:stretch>
            <a:fillRect/>
          </a:stretch>
        </p:blipFill>
        <p:spPr>
          <a:xfrm>
            <a:off x="3641506" y="283779"/>
            <a:ext cx="6191250" cy="1333500"/>
          </a:xfrm>
          <a:prstGeom prst="rect">
            <a:avLst/>
          </a:prstGeom>
        </p:spPr>
      </p:pic>
    </p:spTree>
    <p:extLst>
      <p:ext uri="{BB962C8B-B14F-4D97-AF65-F5344CB8AC3E}">
        <p14:creationId xmlns:p14="http://schemas.microsoft.com/office/powerpoint/2010/main" val="211550533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3" name="Oval 12">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5" name="Straight Connector 24">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04471B1A-5090-33B9-B250-CAADB3C8A2A7}"/>
              </a:ext>
            </a:extLst>
          </p:cNvPr>
          <p:cNvPicPr>
            <a:picLocks noChangeAspect="1"/>
          </p:cNvPicPr>
          <p:nvPr/>
        </p:nvPicPr>
        <p:blipFill>
          <a:blip r:embed="rId2">
            <a:extLst>
              <a:ext uri="{28A0092B-C50C-407E-A947-70E740481C1C}">
                <a14:useLocalDpi xmlns:a14="http://schemas.microsoft.com/office/drawing/2010/main" val="0"/>
              </a:ext>
            </a:extLst>
          </a:blip>
          <a:srcRect t="16113" r="1" b="13458"/>
          <a:stretch>
            <a:fillRect/>
          </a:stretch>
        </p:blipFill>
        <p:spPr>
          <a:xfrm>
            <a:off x="746190" y="491900"/>
            <a:ext cx="10721907" cy="5663518"/>
          </a:xfrm>
          <a:prstGeom prst="rect">
            <a:avLst/>
          </a:prstGeom>
        </p:spPr>
      </p:pic>
      <p:grpSp>
        <p:nvGrpSpPr>
          <p:cNvPr id="30" name="Group 29">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3" y="626533"/>
            <a:ext cx="304800" cy="429768"/>
            <a:chOff x="215328" y="-46937"/>
            <a:chExt cx="304800" cy="2773841"/>
          </a:xfrm>
        </p:grpSpPr>
        <p:cxnSp>
          <p:nvCxnSpPr>
            <p:cNvPr id="31" name="Straight Connector 30">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202149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0B82C8B6-5537-243E-DCE4-4B24157A883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524000" y="0"/>
            <a:ext cx="9144000" cy="6858000"/>
          </a:xfrm>
          <a:prstGeom prst="rect">
            <a:avLst/>
          </a:prstGeom>
        </p:spPr>
      </p:pic>
    </p:spTree>
    <p:extLst>
      <p:ext uri="{BB962C8B-B14F-4D97-AF65-F5344CB8AC3E}">
        <p14:creationId xmlns:p14="http://schemas.microsoft.com/office/powerpoint/2010/main" val="417831621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E096391-5E23-FAC9-E1A5-462260F7466D}"/>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42485590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1A8C490-43A1-19F7-6900-8EE5FFC63D6E}"/>
              </a:ext>
            </a:extLst>
          </p:cNvPr>
          <p:cNvPicPr>
            <a:picLocks noChangeAspect="1"/>
          </p:cNvPicPr>
          <p:nvPr/>
        </p:nvPicPr>
        <p:blipFill>
          <a:blip r:embed="rId2"/>
          <a:stretch>
            <a:fillRect/>
          </a:stretch>
        </p:blipFill>
        <p:spPr>
          <a:xfrm>
            <a:off x="1524000" y="0"/>
            <a:ext cx="9144000" cy="6858000"/>
          </a:xfrm>
          <a:prstGeom prst="rect">
            <a:avLst/>
          </a:prstGeom>
        </p:spPr>
      </p:pic>
    </p:spTree>
    <p:extLst>
      <p:ext uri="{BB962C8B-B14F-4D97-AF65-F5344CB8AC3E}">
        <p14:creationId xmlns:p14="http://schemas.microsoft.com/office/powerpoint/2010/main" val="175178461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F245423D-AFFC-01BB-003E-921BCEDAEBDC}"/>
              </a:ext>
            </a:extLst>
          </p:cNvPr>
          <p:cNvPicPr>
            <a:picLocks noChangeAspect="1"/>
          </p:cNvPicPr>
          <p:nvPr/>
        </p:nvPicPr>
        <p:blipFill>
          <a:blip r:embed="rId2"/>
          <a:stretch>
            <a:fillRect/>
          </a:stretch>
        </p:blipFill>
        <p:spPr>
          <a:xfrm>
            <a:off x="1524000" y="30996"/>
            <a:ext cx="9144000" cy="6858000"/>
          </a:xfrm>
          <a:prstGeom prst="rect">
            <a:avLst/>
          </a:prstGeom>
        </p:spPr>
      </p:pic>
    </p:spTree>
    <p:extLst>
      <p:ext uri="{BB962C8B-B14F-4D97-AF65-F5344CB8AC3E}">
        <p14:creationId xmlns:p14="http://schemas.microsoft.com/office/powerpoint/2010/main" val="297238827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5D21BD0-3661-0D10-7656-E190D7D4E378}"/>
              </a:ext>
            </a:extLst>
          </p:cNvPr>
          <p:cNvPicPr>
            <a:picLocks noChangeAspect="1"/>
          </p:cNvPicPr>
          <p:nvPr/>
        </p:nvPicPr>
        <p:blipFill>
          <a:blip r:embed="rId2"/>
          <a:stretch>
            <a:fillRect/>
          </a:stretch>
        </p:blipFill>
        <p:spPr>
          <a:xfrm>
            <a:off x="3524250" y="0"/>
            <a:ext cx="5143500" cy="6858000"/>
          </a:xfrm>
          <a:prstGeom prst="rect">
            <a:avLst/>
          </a:prstGeom>
        </p:spPr>
      </p:pic>
    </p:spTree>
    <p:extLst>
      <p:ext uri="{BB962C8B-B14F-4D97-AF65-F5344CB8AC3E}">
        <p14:creationId xmlns:p14="http://schemas.microsoft.com/office/powerpoint/2010/main" val="2163348106"/>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C68CD30-FCC6-4E67-352E-48D45B3496AE}"/>
              </a:ext>
            </a:extLst>
          </p:cNvPr>
          <p:cNvPicPr>
            <a:picLocks noChangeAspect="1"/>
          </p:cNvPicPr>
          <p:nvPr/>
        </p:nvPicPr>
        <p:blipFill>
          <a:blip r:embed="rId2"/>
          <a:stretch>
            <a:fillRect/>
          </a:stretch>
        </p:blipFill>
        <p:spPr>
          <a:xfrm>
            <a:off x="643467" y="770889"/>
            <a:ext cx="10905066" cy="5316220"/>
          </a:xfrm>
          <a:prstGeom prst="rect">
            <a:avLst/>
          </a:prstGeom>
        </p:spPr>
      </p:pic>
    </p:spTree>
    <p:extLst>
      <p:ext uri="{BB962C8B-B14F-4D97-AF65-F5344CB8AC3E}">
        <p14:creationId xmlns:p14="http://schemas.microsoft.com/office/powerpoint/2010/main" val="2813402521"/>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6D67E590-15E2-0288-3924-28F16D5D8502}"/>
              </a:ext>
            </a:extLst>
          </p:cNvPr>
          <p:cNvPicPr>
            <a:picLocks noChangeAspect="1"/>
          </p:cNvPicPr>
          <p:nvPr/>
        </p:nvPicPr>
        <p:blipFill>
          <a:blip r:embed="rId2"/>
          <a:stretch>
            <a:fillRect/>
          </a:stretch>
        </p:blipFill>
        <p:spPr>
          <a:xfrm>
            <a:off x="643467" y="770889"/>
            <a:ext cx="10905066" cy="5316220"/>
          </a:xfrm>
          <a:prstGeom prst="rect">
            <a:avLst/>
          </a:prstGeom>
        </p:spPr>
      </p:pic>
    </p:spTree>
    <p:extLst>
      <p:ext uri="{BB962C8B-B14F-4D97-AF65-F5344CB8AC3E}">
        <p14:creationId xmlns:p14="http://schemas.microsoft.com/office/powerpoint/2010/main" val="177737777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2BEE506B-22B6-E112-48BA-3CCE0D20BDEF}"/>
              </a:ext>
            </a:extLst>
          </p:cNvPr>
          <p:cNvPicPr>
            <a:picLocks noChangeAspect="1"/>
          </p:cNvPicPr>
          <p:nvPr/>
        </p:nvPicPr>
        <p:blipFill>
          <a:blip r:embed="rId2"/>
          <a:stretch>
            <a:fillRect/>
          </a:stretch>
        </p:blipFill>
        <p:spPr>
          <a:xfrm>
            <a:off x="643467" y="770889"/>
            <a:ext cx="10905066" cy="5316220"/>
          </a:xfrm>
          <a:prstGeom prst="rect">
            <a:avLst/>
          </a:prstGeom>
        </p:spPr>
      </p:pic>
    </p:spTree>
    <p:extLst>
      <p:ext uri="{BB962C8B-B14F-4D97-AF65-F5344CB8AC3E}">
        <p14:creationId xmlns:p14="http://schemas.microsoft.com/office/powerpoint/2010/main" val="42109212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C8F87C-BA53-CB40-AC2F-4AD7B049AF65}"/>
              </a:ext>
            </a:extLst>
          </p:cNvPr>
          <p:cNvPicPr>
            <a:picLocks noChangeAspect="1"/>
          </p:cNvPicPr>
          <p:nvPr/>
        </p:nvPicPr>
        <p:blipFill>
          <a:blip r:embed="rId2"/>
          <a:stretch>
            <a:fillRect/>
          </a:stretch>
        </p:blipFill>
        <p:spPr>
          <a:xfrm>
            <a:off x="643467" y="770889"/>
            <a:ext cx="10905066" cy="5316220"/>
          </a:xfrm>
          <a:prstGeom prst="rect">
            <a:avLst/>
          </a:prstGeom>
        </p:spPr>
      </p:pic>
    </p:spTree>
    <p:extLst>
      <p:ext uri="{BB962C8B-B14F-4D97-AF65-F5344CB8AC3E}">
        <p14:creationId xmlns:p14="http://schemas.microsoft.com/office/powerpoint/2010/main" val="74853585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45CB4B29-23E1-55DE-0236-F63B1CB670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87490" y="0"/>
            <a:ext cx="10217020" cy="6858000"/>
          </a:xfrm>
          <a:prstGeom prst="rect">
            <a:avLst/>
          </a:prstGeom>
        </p:spPr>
      </p:pic>
    </p:spTree>
    <p:extLst>
      <p:ext uri="{BB962C8B-B14F-4D97-AF65-F5344CB8AC3E}">
        <p14:creationId xmlns:p14="http://schemas.microsoft.com/office/powerpoint/2010/main" val="223343939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AB8C311F-7253-4AED-9701-7FC0708C41C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2384209-CB15-4CDF-9D31-C44FD9A3F20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2666617" y="-2666188"/>
            <a:ext cx="6858000" cy="12191233"/>
          </a:xfrm>
          <a:prstGeom prst="rect">
            <a:avLst/>
          </a:prstGeom>
          <a:gradFill>
            <a:gsLst>
              <a:gs pos="8000">
                <a:schemeClr val="accent1"/>
              </a:gs>
              <a:gs pos="100000">
                <a:schemeClr val="accent1">
                  <a:lumMod val="50000"/>
                </a:schemeClr>
              </a:gs>
            </a:gsLst>
            <a:lin ang="120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2633B3B5-CC90-43F0-8714-D31D1F3F020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flipH="1">
            <a:off x="-2311" y="0"/>
            <a:ext cx="9070846" cy="6857572"/>
          </a:xfrm>
          <a:prstGeom prst="rect">
            <a:avLst/>
          </a:prstGeom>
          <a:gradFill>
            <a:gsLst>
              <a:gs pos="8000">
                <a:srgbClr val="000000">
                  <a:alpha val="52000"/>
                </a:srgbClr>
              </a:gs>
              <a:gs pos="100000">
                <a:schemeClr val="accent1"/>
              </a:gs>
            </a:gsLst>
            <a:lin ang="4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A8D57A06-A426-446D-B02C-A2DC6B62E45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3649491" y="-1685840"/>
            <a:ext cx="4894564" cy="12193546"/>
          </a:xfrm>
          <a:prstGeom prst="rect">
            <a:avLst/>
          </a:prstGeom>
          <a:gradFill>
            <a:gsLst>
              <a:gs pos="0">
                <a:schemeClr val="accent5">
                  <a:lumMod val="60000"/>
                  <a:lumOff val="40000"/>
                  <a:alpha val="0"/>
                </a:schemeClr>
              </a:gs>
              <a:gs pos="100000">
                <a:srgbClr val="000000">
                  <a:alpha val="46000"/>
                </a:srgbClr>
              </a:gs>
            </a:gsLst>
            <a:lin ang="12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539D496-8B72-A63A-69CA-FE66A9A69DE9}"/>
              </a:ext>
            </a:extLst>
          </p:cNvPr>
          <p:cNvPicPr>
            <a:picLocks noChangeAspect="1"/>
          </p:cNvPicPr>
          <p:nvPr/>
        </p:nvPicPr>
        <p:blipFill>
          <a:blip r:embed="rId2"/>
          <a:srcRect t="3843" b="2877"/>
          <a:stretch>
            <a:fillRect/>
          </a:stretch>
        </p:blipFill>
        <p:spPr>
          <a:xfrm>
            <a:off x="457200" y="457200"/>
            <a:ext cx="11277600" cy="5943600"/>
          </a:xfrm>
          <a:prstGeom prst="rect">
            <a:avLst/>
          </a:prstGeom>
        </p:spPr>
      </p:pic>
      <p:sp>
        <p:nvSpPr>
          <p:cNvPr id="4" name="TextBox 3">
            <a:extLst>
              <a:ext uri="{FF2B5EF4-FFF2-40B4-BE49-F238E27FC236}">
                <a16:creationId xmlns:a16="http://schemas.microsoft.com/office/drawing/2014/main" id="{42BA7345-6BBA-08DD-6266-FDEDEC88203E}"/>
              </a:ext>
            </a:extLst>
          </p:cNvPr>
          <p:cNvSpPr txBox="1"/>
          <p:nvPr/>
        </p:nvSpPr>
        <p:spPr>
          <a:xfrm>
            <a:off x="685800" y="5846909"/>
            <a:ext cx="2557110" cy="369332"/>
          </a:xfrm>
          <a:prstGeom prst="rect">
            <a:avLst/>
          </a:prstGeom>
          <a:noFill/>
        </p:spPr>
        <p:txBody>
          <a:bodyPr wrap="none" rtlCol="0">
            <a:spAutoFit/>
          </a:bodyPr>
          <a:lstStyle/>
          <a:p>
            <a:r>
              <a:rPr lang="en-US" dirty="0"/>
              <a:t>Science 134: 596 (1961)</a:t>
            </a:r>
          </a:p>
        </p:txBody>
      </p:sp>
    </p:spTree>
    <p:extLst>
      <p:ext uri="{BB962C8B-B14F-4D97-AF65-F5344CB8AC3E}">
        <p14:creationId xmlns:p14="http://schemas.microsoft.com/office/powerpoint/2010/main" val="294057471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14995E8B-DB3C-4E23-9186-1613402BFDC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048" y="0"/>
            <a:ext cx="12188952"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F21E7C5-2080-4549-97AA-9A668825778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solidFill>
            <a:schemeClr val="tx1">
              <a:alpha val="5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Group 11">
            <a:extLst>
              <a:ext uri="{FF2B5EF4-FFF2-40B4-BE49-F238E27FC236}">
                <a16:creationId xmlns:a16="http://schemas.microsoft.com/office/drawing/2014/main" id="{58454601-8C5B-41C4-8012-BF42AE4E16F2}"/>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 y="2075420"/>
            <a:ext cx="12048729" cy="4093306"/>
            <a:chOff x="1" y="2075420"/>
            <a:chExt cx="12048729" cy="4093306"/>
          </a:xfrm>
        </p:grpSpPr>
        <p:sp>
          <p:nvSpPr>
            <p:cNvPr id="13" name="Oval 12">
              <a:extLst>
                <a:ext uri="{FF2B5EF4-FFF2-40B4-BE49-F238E27FC236}">
                  <a16:creationId xmlns:a16="http://schemas.microsoft.com/office/drawing/2014/main" id="{7DC402C5-77D9-4E58-85B2-94FDC43054B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7942191" y="2507571"/>
              <a:ext cx="3563871" cy="3563871"/>
            </a:xfrm>
            <a:prstGeom prst="ellipse">
              <a:avLst/>
            </a:prstGeom>
            <a:noFill/>
            <a:ln w="31750">
              <a:gradFill>
                <a:gsLst>
                  <a:gs pos="0">
                    <a:schemeClr val="tx2">
                      <a:lumMod val="60000"/>
                      <a:lumOff val="40000"/>
                      <a:alpha val="1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1D68ED91-A5B1-47B2-93BF-9A7136A89BC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0435065" y="4048931"/>
              <a:ext cx="1381607" cy="1381607"/>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E7D0AA1-7663-4AEB-906F-8C198348748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6200000">
              <a:off x="1" y="2075420"/>
              <a:ext cx="3144364" cy="3144364"/>
            </a:xfrm>
            <a:prstGeom prst="ellipse">
              <a:avLst/>
            </a:prstGeom>
            <a:gradFill>
              <a:gsLst>
                <a:gs pos="0">
                  <a:schemeClr val="tx2">
                    <a:lumMod val="75000"/>
                    <a:alpha val="20000"/>
                  </a:schemeClr>
                </a:gs>
                <a:gs pos="100000">
                  <a:schemeClr val="tx2">
                    <a:lumMod val="50000"/>
                    <a:alpha val="1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FD0B5082-766B-4B9B-95AE-8345369B68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2600000">
              <a:off x="10150845" y="4270841"/>
              <a:ext cx="1897885" cy="1897885"/>
            </a:xfrm>
            <a:prstGeom prst="ellipse">
              <a:avLst/>
            </a:prstGeom>
            <a:gradFill>
              <a:gsLst>
                <a:gs pos="0">
                  <a:schemeClr val="tx2">
                    <a:lumMod val="75000"/>
                    <a:alpha val="10000"/>
                  </a:schemeClr>
                </a:gs>
                <a:gs pos="100000">
                  <a:schemeClr val="tx2">
                    <a:lumMod val="75000"/>
                    <a:alpha val="20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Oval 16">
              <a:extLst>
                <a:ext uri="{FF2B5EF4-FFF2-40B4-BE49-F238E27FC236}">
                  <a16:creationId xmlns:a16="http://schemas.microsoft.com/office/drawing/2014/main" id="{C6EA71F2-5221-4164-8741-7AFF97E2214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046780" y="3040492"/>
              <a:ext cx="2579322" cy="2579322"/>
            </a:xfrm>
            <a:prstGeom prst="ellipse">
              <a:avLst/>
            </a:prstGeom>
            <a:noFill/>
            <a:ln w="31750">
              <a:gradFill>
                <a:gsLst>
                  <a:gs pos="0">
                    <a:schemeClr val="tx2">
                      <a:lumMod val="60000"/>
                      <a:lumOff val="40000"/>
                      <a:alpha val="20000"/>
                    </a:schemeClr>
                  </a:gs>
                  <a:gs pos="100000">
                    <a:schemeClr val="tx2">
                      <a:lumMod val="50000"/>
                      <a:alpha val="20000"/>
                    </a:schemeClr>
                  </a:gs>
                </a:gsLst>
                <a:lin ang="5400000" scaled="1"/>
              </a:gra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A53567A6-853B-47EF-8846-22A1C04687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4500000">
              <a:off x="2224640" y="3193975"/>
              <a:ext cx="2243193" cy="2243193"/>
            </a:xfrm>
            <a:prstGeom prst="ellipse">
              <a:avLst/>
            </a:prstGeom>
            <a:noFill/>
            <a:ln w="31750">
              <a:gradFill>
                <a:gsLst>
                  <a:gs pos="0">
                    <a:schemeClr val="tx2">
                      <a:lumMod val="60000"/>
                      <a:lumOff val="40000"/>
                      <a:alpha val="10000"/>
                    </a:schemeClr>
                  </a:gs>
                  <a:gs pos="100000">
                    <a:schemeClr val="tx2">
                      <a:lumMod val="50000"/>
                      <a:alpha val="1000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Rectangle 19">
            <a:extLst>
              <a:ext uri="{FF2B5EF4-FFF2-40B4-BE49-F238E27FC236}">
                <a16:creationId xmlns:a16="http://schemas.microsoft.com/office/drawing/2014/main" id="{57957B04-C024-4B5F-B7C3-20FAE3F1D3C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10438146" y="1042605"/>
            <a:ext cx="2796461" cy="711252"/>
          </a:xfrm>
          <a:prstGeom prst="rect">
            <a:avLst/>
          </a:prstGeom>
          <a:gradFill flip="none" rotWithShape="1">
            <a:gsLst>
              <a:gs pos="0">
                <a:schemeClr val="tx2">
                  <a:lumMod val="40000"/>
                  <a:lumOff val="60000"/>
                  <a:alpha val="0"/>
                </a:schemeClr>
              </a:gs>
              <a:gs pos="100000">
                <a:schemeClr val="tx2">
                  <a:lumMod val="75000"/>
                  <a:alpha val="1000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C6FBFCE4-B693-49EB-9CE1-4420332195E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0800000">
            <a:off x="-1" y="6140785"/>
            <a:ext cx="6095997" cy="711252"/>
          </a:xfrm>
          <a:prstGeom prst="rect">
            <a:avLst/>
          </a:prstGeom>
          <a:gradFill flip="none" rotWithShape="1">
            <a:gsLst>
              <a:gs pos="10000">
                <a:schemeClr val="tx2">
                  <a:lumMod val="50000"/>
                  <a:alpha val="10000"/>
                </a:schemeClr>
              </a:gs>
              <a:gs pos="100000">
                <a:schemeClr val="tx2">
                  <a:lumMod val="60000"/>
                  <a:lumOff val="40000"/>
                  <a:alpha val="0"/>
                </a:schemeClr>
              </a:gs>
            </a:gsLst>
            <a:lin ang="8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24" name="Group 23">
            <a:extLst>
              <a:ext uri="{FF2B5EF4-FFF2-40B4-BE49-F238E27FC236}">
                <a16:creationId xmlns:a16="http://schemas.microsoft.com/office/drawing/2014/main" id="{8FFC4225-9683-4D55-8686-FCDDB8BCBF38}"/>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5400000">
            <a:off x="616345" y="5940560"/>
            <a:ext cx="1285875" cy="549007"/>
            <a:chOff x="7029447" y="3514725"/>
            <a:chExt cx="1285875" cy="549007"/>
          </a:xfrm>
        </p:grpSpPr>
        <p:cxnSp>
          <p:nvCxnSpPr>
            <p:cNvPr id="25" name="Straight Connector 24">
              <a:extLst>
                <a:ext uri="{FF2B5EF4-FFF2-40B4-BE49-F238E27FC236}">
                  <a16:creationId xmlns:a16="http://schemas.microsoft.com/office/drawing/2014/main" id="{23CC42CD-CAE0-4CF0-B118-067FD44AE1EA}"/>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514725"/>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C53ED46F-B155-4F61-89A2-9811AA0F3B4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697727"/>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083B7973-20C3-4DB8-B3E0-064793F7A9A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3880729"/>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DF30D744-3746-48BB-92A0-20B891DE868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7029447" y="4063732"/>
              <a:ext cx="1285875" cy="0"/>
            </a:xfrm>
            <a:prstGeom prst="line">
              <a:avLst/>
            </a:prstGeom>
            <a:ln w="31750" cap="rnd" cmpd="sng">
              <a:gradFill>
                <a:gsLst>
                  <a:gs pos="0">
                    <a:schemeClr val="tx2">
                      <a:lumMod val="60000"/>
                      <a:lumOff val="40000"/>
                      <a:alpha val="40000"/>
                    </a:schemeClr>
                  </a:gs>
                  <a:gs pos="100000">
                    <a:schemeClr val="tx2">
                      <a:lumMod val="50000"/>
                      <a:alpha val="40000"/>
                    </a:schemeClr>
                  </a:gs>
                </a:gsLst>
                <a:lin ang="5400000" scaled="1"/>
              </a:gradFill>
              <a:prstDash val="sysDot"/>
              <a:round/>
            </a:ln>
          </p:spPr>
          <p:style>
            <a:lnRef idx="1">
              <a:schemeClr val="accent1"/>
            </a:lnRef>
            <a:fillRef idx="0">
              <a:schemeClr val="accent1"/>
            </a:fillRef>
            <a:effectRef idx="0">
              <a:schemeClr val="accent1"/>
            </a:effectRef>
            <a:fontRef idx="minor">
              <a:schemeClr val="tx1"/>
            </a:fontRef>
          </p:style>
        </p:cxnSp>
      </p:grpSp>
      <p:pic>
        <p:nvPicPr>
          <p:cNvPr id="3" name="Picture 2">
            <a:extLst>
              <a:ext uri="{FF2B5EF4-FFF2-40B4-BE49-F238E27FC236}">
                <a16:creationId xmlns:a16="http://schemas.microsoft.com/office/drawing/2014/main" id="{38B202F1-1FB1-B606-EC1C-075D3D1E0694}"/>
              </a:ext>
            </a:extLst>
          </p:cNvPr>
          <p:cNvPicPr>
            <a:picLocks noChangeAspect="1"/>
          </p:cNvPicPr>
          <p:nvPr/>
        </p:nvPicPr>
        <p:blipFill>
          <a:blip r:embed="rId3"/>
          <a:srcRect r="6763" b="1"/>
          <a:stretch>
            <a:fillRect/>
          </a:stretch>
        </p:blipFill>
        <p:spPr>
          <a:xfrm>
            <a:off x="746190" y="491900"/>
            <a:ext cx="10721907" cy="5663518"/>
          </a:xfrm>
          <a:prstGeom prst="rect">
            <a:avLst/>
          </a:prstGeom>
        </p:spPr>
      </p:pic>
      <p:grpSp>
        <p:nvGrpSpPr>
          <p:cNvPr id="30" name="Group 29">
            <a:extLst>
              <a:ext uri="{FF2B5EF4-FFF2-40B4-BE49-F238E27FC236}">
                <a16:creationId xmlns:a16="http://schemas.microsoft.com/office/drawing/2014/main" id="{2993EE7D-6C2F-43A3-9C60-0C79DB9E529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6200000">
            <a:off x="588843" y="626533"/>
            <a:ext cx="304800" cy="429768"/>
            <a:chOff x="215328" y="-46937"/>
            <a:chExt cx="304800" cy="2773841"/>
          </a:xfrm>
        </p:grpSpPr>
        <p:cxnSp>
          <p:nvCxnSpPr>
            <p:cNvPr id="31" name="Straight Connector 30">
              <a:extLst>
                <a:ext uri="{FF2B5EF4-FFF2-40B4-BE49-F238E27FC236}">
                  <a16:creationId xmlns:a16="http://schemas.microsoft.com/office/drawing/2014/main" id="{4F4095D5-6DE8-4CF4-8418-1C6822E1648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2153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2" name="Straight Connector 31">
              <a:extLst>
                <a:ext uri="{FF2B5EF4-FFF2-40B4-BE49-F238E27FC236}">
                  <a16:creationId xmlns:a16="http://schemas.microsoft.com/office/drawing/2014/main" id="{33CD50F6-3A5C-4547-BD23-ACBD8E3913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3169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6912E168-78F1-4E05-A8A5-65F2BAF5969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4185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7315E977-7B29-4DD8-9B9E-C63D97DF3072}"/>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520128" y="-46937"/>
              <a:ext cx="0" cy="2773841"/>
            </a:xfrm>
            <a:prstGeom prst="line">
              <a:avLst/>
            </a:prstGeom>
            <a:ln w="25400" cmpd="sng">
              <a:solidFill>
                <a:schemeClr val="bg2">
                  <a:lumMod val="60000"/>
                  <a:lumOff val="40000"/>
                  <a:alpha val="50000"/>
                </a:schemeClr>
              </a:solidFill>
              <a:prstDash val="sysDot"/>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831370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32BC26D8-82FB-445E-AA49-62A77D7C1EE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6C6E3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B44330D-EA18-4254-AA95-EB49948539B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77012" y="480060"/>
            <a:ext cx="11237976" cy="589788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0A7DCBBF-0763-E82B-AF7A-E560B9D3E0BD}"/>
              </a:ext>
            </a:extLst>
          </p:cNvPr>
          <p:cNvPicPr>
            <a:picLocks noChangeAspect="1"/>
          </p:cNvPicPr>
          <p:nvPr/>
        </p:nvPicPr>
        <p:blipFill>
          <a:blip r:embed="rId2"/>
          <a:stretch>
            <a:fillRect/>
          </a:stretch>
        </p:blipFill>
        <p:spPr>
          <a:xfrm>
            <a:off x="643467" y="920834"/>
            <a:ext cx="10905066" cy="5016331"/>
          </a:xfrm>
          <a:prstGeom prst="rect">
            <a:avLst/>
          </a:prstGeom>
        </p:spPr>
      </p:pic>
    </p:spTree>
    <p:extLst>
      <p:ext uri="{BB962C8B-B14F-4D97-AF65-F5344CB8AC3E}">
        <p14:creationId xmlns:p14="http://schemas.microsoft.com/office/powerpoint/2010/main" val="853095452"/>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7BB4DBE-87BE-5611-D788-E9E1638E1CD7}"/>
              </a:ext>
            </a:extLst>
          </p:cNvPr>
          <p:cNvPicPr>
            <a:picLocks noChangeAspect="1"/>
          </p:cNvPicPr>
          <p:nvPr/>
        </p:nvPicPr>
        <p:blipFill>
          <a:blip r:embed="rId2"/>
          <a:srcRect b="5188"/>
          <a:stretch>
            <a:fillRect/>
          </a:stretch>
        </p:blipFill>
        <p:spPr>
          <a:xfrm>
            <a:off x="279967" y="671853"/>
            <a:ext cx="5514294" cy="5228204"/>
          </a:xfrm>
          <a:prstGeom prst="rect">
            <a:avLst/>
          </a:prstGeom>
        </p:spPr>
      </p:pic>
      <p:pic>
        <p:nvPicPr>
          <p:cNvPr id="5" name="Picture 4">
            <a:extLst>
              <a:ext uri="{FF2B5EF4-FFF2-40B4-BE49-F238E27FC236}">
                <a16:creationId xmlns:a16="http://schemas.microsoft.com/office/drawing/2014/main" id="{D6FC3F1E-AE46-2A28-3F0C-1B652A2564C1}"/>
              </a:ext>
            </a:extLst>
          </p:cNvPr>
          <p:cNvPicPr>
            <a:picLocks noChangeAspect="1"/>
          </p:cNvPicPr>
          <p:nvPr/>
        </p:nvPicPr>
        <p:blipFill>
          <a:blip r:embed="rId3"/>
          <a:srcRect b="51587"/>
          <a:stretch>
            <a:fillRect/>
          </a:stretch>
        </p:blipFill>
        <p:spPr>
          <a:xfrm>
            <a:off x="5148943" y="2579914"/>
            <a:ext cx="6858000" cy="3320143"/>
          </a:xfrm>
          <a:prstGeom prst="rect">
            <a:avLst/>
          </a:prstGeom>
        </p:spPr>
      </p:pic>
    </p:spTree>
    <p:extLst>
      <p:ext uri="{BB962C8B-B14F-4D97-AF65-F5344CB8AC3E}">
        <p14:creationId xmlns:p14="http://schemas.microsoft.com/office/powerpoint/2010/main" val="179057449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EB77654-D456-5A74-716B-8F31D752EEC1}"/>
              </a:ext>
            </a:extLst>
          </p:cNvPr>
          <p:cNvPicPr>
            <a:picLocks noChangeAspect="1"/>
          </p:cNvPicPr>
          <p:nvPr/>
        </p:nvPicPr>
        <p:blipFill>
          <a:blip r:embed="rId2">
            <a:extLst>
              <a:ext uri="{28A0092B-C50C-407E-A947-70E740481C1C}">
                <a14:useLocalDpi xmlns:a14="http://schemas.microsoft.com/office/drawing/2010/main" val="0"/>
              </a:ext>
            </a:extLst>
          </a:blip>
          <a:srcRect l="16480" r="43904" b="1"/>
          <a:stretch>
            <a:fillRect/>
          </a:stretch>
        </p:blipFill>
        <p:spPr>
          <a:xfrm rot="5400000">
            <a:off x="3275384" y="-2037294"/>
            <a:ext cx="5663518" cy="10721907"/>
          </a:xfrm>
          <a:prstGeom prst="rect">
            <a:avLst/>
          </a:prstGeom>
        </p:spPr>
      </p:pic>
    </p:spTree>
    <p:extLst>
      <p:ext uri="{BB962C8B-B14F-4D97-AF65-F5344CB8AC3E}">
        <p14:creationId xmlns:p14="http://schemas.microsoft.com/office/powerpoint/2010/main" val="22388714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12585</TotalTime>
  <Words>773</Words>
  <Application>Microsoft Office PowerPoint</Application>
  <PresentationFormat>Widescreen</PresentationFormat>
  <Paragraphs>74</Paragraphs>
  <Slides>54</Slides>
  <Notes>3</Notes>
  <HiddenSlides>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54</vt:i4>
      </vt:variant>
    </vt:vector>
  </HeadingPairs>
  <TitlesOfParts>
    <vt:vector size="60" baseType="lpstr">
      <vt:lpstr>Aptos</vt:lpstr>
      <vt:lpstr>Aptos Display</vt:lpstr>
      <vt:lpstr>Arial</vt:lpstr>
      <vt:lpstr>Calibri</vt:lpstr>
      <vt:lpstr>Times New Roman</vt:lpstr>
      <vt:lpstr>Office Theme</vt:lpstr>
      <vt:lpstr> </vt:lpstr>
      <vt:lpstr>PowerPoint Presentation</vt:lpstr>
      <vt:lpstr>PowerPoint Presentation</vt:lpstr>
      <vt:lpstr>PowerPoint Presentation</vt:lpstr>
      <vt:lpstr>Ask not what physics can do for biology, ask what biology can do for physics</vt:lpstr>
      <vt:lpstr>PowerPoint Presentation</vt:lpstr>
      <vt:lpstr>PowerPoint Presentation</vt:lpstr>
      <vt:lpstr>PowerPoint Presentation</vt:lpstr>
      <vt:lpstr>PowerPoint Presentation</vt:lpstr>
      <vt:lpstr>PowerPoint Presentation</vt:lpstr>
      <vt:lpstr>PowerPoint Presentation</vt:lpstr>
      <vt:lpstr>  The Connection between Einstein and Maxwell is not Trivial</vt:lpstr>
      <vt:lpstr>Postulates of the Special Theory of Relativity</vt:lpstr>
      <vt:lpstr>Einstein on Maxwell</vt:lpstr>
      <vt:lpstr>Who is Checking Einstein’s Math?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In this presentation, I am questioning James Clerk Maxwell’s model of light, upon which Albert Einstein built his theory of relativity</vt:lpstr>
      <vt:lpstr>PowerPoint Presentation</vt:lpstr>
      <vt:lpstr>PowerPoint Presentation</vt:lpstr>
      <vt:lpstr>How do waves that start out-of-phase give rise to waves that are in-phase?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Cornell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Randy O. Wayne</dc:creator>
  <cp:lastModifiedBy>Randy O. Wayne</cp:lastModifiedBy>
  <cp:revision>2</cp:revision>
  <dcterms:created xsi:type="dcterms:W3CDTF">2026-10-13T23:11:19Z</dcterms:created>
  <dcterms:modified xsi:type="dcterms:W3CDTF">2026-10-24T16:18:57Z</dcterms:modified>
</cp:coreProperties>
</file>